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 Kaeo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Thailand • State Map | Fully Editable Vector Shape</a:t>
            </a:r>
          </a:p>
        </p:txBody>
      </p:sp>
      <p:sp>
        <p:nvSpPr>
          <p:cNvPr id="101" name="Sa Kae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4930" y="49240"/>
                </a:moveTo>
                <a:lnTo>
                  <a:pt x="54930" y="49260"/>
                </a:lnTo>
                <a:lnTo>
                  <a:pt x="54920" y="49280"/>
                </a:lnTo>
                <a:lnTo>
                  <a:pt x="54910" y="49290"/>
                </a:lnTo>
                <a:lnTo>
                  <a:pt x="54880" y="49320"/>
                </a:lnTo>
                <a:lnTo>
                  <a:pt x="54850" y="49350"/>
                </a:lnTo>
                <a:lnTo>
                  <a:pt x="54830" y="49360"/>
                </a:lnTo>
                <a:lnTo>
                  <a:pt x="54770" y="49380"/>
                </a:lnTo>
                <a:lnTo>
                  <a:pt x="54740" y="49400"/>
                </a:lnTo>
                <a:lnTo>
                  <a:pt x="54700" y="49420"/>
                </a:lnTo>
                <a:lnTo>
                  <a:pt x="54670" y="49450"/>
                </a:lnTo>
                <a:lnTo>
                  <a:pt x="54660" y="49470"/>
                </a:lnTo>
                <a:lnTo>
                  <a:pt x="54640" y="49510"/>
                </a:lnTo>
                <a:lnTo>
                  <a:pt x="54610" y="49620"/>
                </a:lnTo>
                <a:lnTo>
                  <a:pt x="54600" y="49660"/>
                </a:lnTo>
                <a:lnTo>
                  <a:pt x="54580" y="49670"/>
                </a:lnTo>
                <a:lnTo>
                  <a:pt x="54570" y="49690"/>
                </a:lnTo>
                <a:lnTo>
                  <a:pt x="54550" y="49700"/>
                </a:lnTo>
                <a:lnTo>
                  <a:pt x="54530" y="49710"/>
                </a:lnTo>
                <a:lnTo>
                  <a:pt x="54510" y="49710"/>
                </a:lnTo>
                <a:lnTo>
                  <a:pt x="54450" y="49710"/>
                </a:lnTo>
                <a:lnTo>
                  <a:pt x="54380" y="49700"/>
                </a:lnTo>
                <a:lnTo>
                  <a:pt x="54320" y="49670"/>
                </a:lnTo>
                <a:lnTo>
                  <a:pt x="54230" y="49600"/>
                </a:lnTo>
                <a:lnTo>
                  <a:pt x="54190" y="49570"/>
                </a:lnTo>
                <a:lnTo>
                  <a:pt x="54170" y="49540"/>
                </a:lnTo>
                <a:lnTo>
                  <a:pt x="54140" y="49450"/>
                </a:lnTo>
                <a:lnTo>
                  <a:pt x="54130" y="49430"/>
                </a:lnTo>
                <a:lnTo>
                  <a:pt x="54100" y="49420"/>
                </a:lnTo>
                <a:lnTo>
                  <a:pt x="54050" y="49410"/>
                </a:lnTo>
                <a:lnTo>
                  <a:pt x="54010" y="49410"/>
                </a:lnTo>
                <a:lnTo>
                  <a:pt x="53990" y="49420"/>
                </a:lnTo>
                <a:lnTo>
                  <a:pt x="53980" y="49430"/>
                </a:lnTo>
                <a:lnTo>
                  <a:pt x="53950" y="49460"/>
                </a:lnTo>
                <a:lnTo>
                  <a:pt x="53900" y="49530"/>
                </a:lnTo>
                <a:lnTo>
                  <a:pt x="53820" y="49680"/>
                </a:lnTo>
                <a:lnTo>
                  <a:pt x="53810" y="49690"/>
                </a:lnTo>
                <a:lnTo>
                  <a:pt x="53800" y="49710"/>
                </a:lnTo>
                <a:lnTo>
                  <a:pt x="53760" y="49730"/>
                </a:lnTo>
                <a:lnTo>
                  <a:pt x="53730" y="49750"/>
                </a:lnTo>
                <a:lnTo>
                  <a:pt x="53650" y="49780"/>
                </a:lnTo>
                <a:lnTo>
                  <a:pt x="53500" y="49800"/>
                </a:lnTo>
                <a:lnTo>
                  <a:pt x="53460" y="49810"/>
                </a:lnTo>
                <a:lnTo>
                  <a:pt x="53390" y="49850"/>
                </a:lnTo>
                <a:lnTo>
                  <a:pt x="53350" y="49890"/>
                </a:lnTo>
                <a:lnTo>
                  <a:pt x="53300" y="49930"/>
                </a:lnTo>
                <a:lnTo>
                  <a:pt x="53280" y="49940"/>
                </a:lnTo>
                <a:lnTo>
                  <a:pt x="53260" y="49940"/>
                </a:lnTo>
                <a:lnTo>
                  <a:pt x="53230" y="49940"/>
                </a:lnTo>
                <a:lnTo>
                  <a:pt x="53200" y="49930"/>
                </a:lnTo>
                <a:lnTo>
                  <a:pt x="53190" y="49880"/>
                </a:lnTo>
                <a:lnTo>
                  <a:pt x="53170" y="49820"/>
                </a:lnTo>
                <a:lnTo>
                  <a:pt x="53150" y="49570"/>
                </a:lnTo>
                <a:lnTo>
                  <a:pt x="53180" y="49360"/>
                </a:lnTo>
                <a:lnTo>
                  <a:pt x="53180" y="49330"/>
                </a:lnTo>
                <a:lnTo>
                  <a:pt x="53170" y="49300"/>
                </a:lnTo>
                <a:lnTo>
                  <a:pt x="53160" y="49270"/>
                </a:lnTo>
                <a:lnTo>
                  <a:pt x="53060" y="49180"/>
                </a:lnTo>
                <a:lnTo>
                  <a:pt x="53020" y="49110"/>
                </a:lnTo>
                <a:lnTo>
                  <a:pt x="52950" y="48850"/>
                </a:lnTo>
                <a:lnTo>
                  <a:pt x="52870" y="48520"/>
                </a:lnTo>
                <a:lnTo>
                  <a:pt x="52840" y="48420"/>
                </a:lnTo>
                <a:lnTo>
                  <a:pt x="52760" y="48340"/>
                </a:lnTo>
                <a:lnTo>
                  <a:pt x="52690" y="48250"/>
                </a:lnTo>
                <a:lnTo>
                  <a:pt x="52670" y="48190"/>
                </a:lnTo>
                <a:lnTo>
                  <a:pt x="52650" y="48130"/>
                </a:lnTo>
                <a:lnTo>
                  <a:pt x="52640" y="48040"/>
                </a:lnTo>
                <a:lnTo>
                  <a:pt x="52650" y="48000"/>
                </a:lnTo>
                <a:lnTo>
                  <a:pt x="52650" y="47960"/>
                </a:lnTo>
                <a:lnTo>
                  <a:pt x="52660" y="47950"/>
                </a:lnTo>
                <a:lnTo>
                  <a:pt x="52670" y="47930"/>
                </a:lnTo>
                <a:lnTo>
                  <a:pt x="52690" y="47920"/>
                </a:lnTo>
                <a:lnTo>
                  <a:pt x="52710" y="47910"/>
                </a:lnTo>
                <a:lnTo>
                  <a:pt x="52780" y="47920"/>
                </a:lnTo>
                <a:lnTo>
                  <a:pt x="52830" y="47910"/>
                </a:lnTo>
                <a:lnTo>
                  <a:pt x="52850" y="47910"/>
                </a:lnTo>
                <a:lnTo>
                  <a:pt x="52890" y="47890"/>
                </a:lnTo>
                <a:lnTo>
                  <a:pt x="52910" y="47860"/>
                </a:lnTo>
                <a:lnTo>
                  <a:pt x="52930" y="47820"/>
                </a:lnTo>
                <a:lnTo>
                  <a:pt x="52950" y="47680"/>
                </a:lnTo>
                <a:lnTo>
                  <a:pt x="52950" y="47580"/>
                </a:lnTo>
                <a:lnTo>
                  <a:pt x="52930" y="47430"/>
                </a:lnTo>
                <a:lnTo>
                  <a:pt x="52910" y="47360"/>
                </a:lnTo>
                <a:lnTo>
                  <a:pt x="52900" y="47320"/>
                </a:lnTo>
                <a:lnTo>
                  <a:pt x="52880" y="47310"/>
                </a:lnTo>
                <a:lnTo>
                  <a:pt x="52850" y="47310"/>
                </a:lnTo>
                <a:lnTo>
                  <a:pt x="52680" y="47350"/>
                </a:lnTo>
                <a:lnTo>
                  <a:pt x="52620" y="47350"/>
                </a:lnTo>
                <a:lnTo>
                  <a:pt x="52570" y="47350"/>
                </a:lnTo>
                <a:lnTo>
                  <a:pt x="52540" y="47340"/>
                </a:lnTo>
                <a:lnTo>
                  <a:pt x="52510" y="47330"/>
                </a:lnTo>
                <a:lnTo>
                  <a:pt x="52480" y="47310"/>
                </a:lnTo>
                <a:lnTo>
                  <a:pt x="52470" y="47290"/>
                </a:lnTo>
                <a:lnTo>
                  <a:pt x="52460" y="47260"/>
                </a:lnTo>
                <a:lnTo>
                  <a:pt x="52480" y="47220"/>
                </a:lnTo>
                <a:lnTo>
                  <a:pt x="52490" y="47200"/>
                </a:lnTo>
                <a:lnTo>
                  <a:pt x="52490" y="47170"/>
                </a:lnTo>
                <a:lnTo>
                  <a:pt x="52500" y="47130"/>
                </a:lnTo>
                <a:lnTo>
                  <a:pt x="52510" y="47070"/>
                </a:lnTo>
                <a:lnTo>
                  <a:pt x="52500" y="47040"/>
                </a:lnTo>
                <a:lnTo>
                  <a:pt x="52490" y="47010"/>
                </a:lnTo>
                <a:lnTo>
                  <a:pt x="52470" y="47000"/>
                </a:lnTo>
                <a:lnTo>
                  <a:pt x="52430" y="46960"/>
                </a:lnTo>
                <a:lnTo>
                  <a:pt x="52410" y="46950"/>
                </a:lnTo>
                <a:lnTo>
                  <a:pt x="52360" y="46900"/>
                </a:lnTo>
                <a:lnTo>
                  <a:pt x="52320" y="46850"/>
                </a:lnTo>
                <a:lnTo>
                  <a:pt x="52290" y="46790"/>
                </a:lnTo>
                <a:lnTo>
                  <a:pt x="52240" y="46480"/>
                </a:lnTo>
                <a:lnTo>
                  <a:pt x="52350" y="46360"/>
                </a:lnTo>
                <a:lnTo>
                  <a:pt x="52410" y="46280"/>
                </a:lnTo>
                <a:lnTo>
                  <a:pt x="52420" y="46200"/>
                </a:lnTo>
                <a:lnTo>
                  <a:pt x="52410" y="46090"/>
                </a:lnTo>
                <a:lnTo>
                  <a:pt x="52420" y="45960"/>
                </a:lnTo>
                <a:lnTo>
                  <a:pt x="52390" y="45910"/>
                </a:lnTo>
                <a:lnTo>
                  <a:pt x="52330" y="45880"/>
                </a:lnTo>
                <a:lnTo>
                  <a:pt x="52160" y="45840"/>
                </a:lnTo>
                <a:lnTo>
                  <a:pt x="52110" y="45780"/>
                </a:lnTo>
                <a:lnTo>
                  <a:pt x="52110" y="45700"/>
                </a:lnTo>
                <a:lnTo>
                  <a:pt x="52150" y="45620"/>
                </a:lnTo>
                <a:lnTo>
                  <a:pt x="52170" y="45540"/>
                </a:lnTo>
                <a:lnTo>
                  <a:pt x="52170" y="45440"/>
                </a:lnTo>
                <a:lnTo>
                  <a:pt x="52160" y="45370"/>
                </a:lnTo>
                <a:lnTo>
                  <a:pt x="52160" y="45280"/>
                </a:lnTo>
                <a:lnTo>
                  <a:pt x="52200" y="45190"/>
                </a:lnTo>
                <a:lnTo>
                  <a:pt x="52290" y="45120"/>
                </a:lnTo>
                <a:lnTo>
                  <a:pt x="52360" y="45070"/>
                </a:lnTo>
                <a:lnTo>
                  <a:pt x="52440" y="45000"/>
                </a:lnTo>
                <a:lnTo>
                  <a:pt x="52440" y="44900"/>
                </a:lnTo>
                <a:lnTo>
                  <a:pt x="52420" y="44760"/>
                </a:lnTo>
                <a:lnTo>
                  <a:pt x="52420" y="44650"/>
                </a:lnTo>
                <a:lnTo>
                  <a:pt x="52450" y="44560"/>
                </a:lnTo>
                <a:lnTo>
                  <a:pt x="52560" y="44490"/>
                </a:lnTo>
                <a:lnTo>
                  <a:pt x="52640" y="44460"/>
                </a:lnTo>
                <a:lnTo>
                  <a:pt x="52710" y="44450"/>
                </a:lnTo>
                <a:lnTo>
                  <a:pt x="52780" y="44460"/>
                </a:lnTo>
                <a:lnTo>
                  <a:pt x="52850" y="44440"/>
                </a:lnTo>
                <a:lnTo>
                  <a:pt x="52920" y="44370"/>
                </a:lnTo>
                <a:lnTo>
                  <a:pt x="52980" y="44230"/>
                </a:lnTo>
                <a:lnTo>
                  <a:pt x="53070" y="44130"/>
                </a:lnTo>
                <a:lnTo>
                  <a:pt x="53140" y="44090"/>
                </a:lnTo>
                <a:lnTo>
                  <a:pt x="53200" y="44030"/>
                </a:lnTo>
                <a:lnTo>
                  <a:pt x="53240" y="43980"/>
                </a:lnTo>
                <a:lnTo>
                  <a:pt x="53290" y="43640"/>
                </a:lnTo>
                <a:lnTo>
                  <a:pt x="53430" y="43770"/>
                </a:lnTo>
                <a:lnTo>
                  <a:pt x="53490" y="43810"/>
                </a:lnTo>
                <a:lnTo>
                  <a:pt x="53790" y="43930"/>
                </a:lnTo>
                <a:lnTo>
                  <a:pt x="53850" y="43940"/>
                </a:lnTo>
                <a:lnTo>
                  <a:pt x="53890" y="43950"/>
                </a:lnTo>
                <a:lnTo>
                  <a:pt x="53920" y="43950"/>
                </a:lnTo>
                <a:lnTo>
                  <a:pt x="53940" y="43940"/>
                </a:lnTo>
                <a:lnTo>
                  <a:pt x="53960" y="43940"/>
                </a:lnTo>
                <a:lnTo>
                  <a:pt x="53980" y="43930"/>
                </a:lnTo>
                <a:lnTo>
                  <a:pt x="53990" y="43910"/>
                </a:lnTo>
                <a:lnTo>
                  <a:pt x="54000" y="43890"/>
                </a:lnTo>
                <a:lnTo>
                  <a:pt x="54000" y="43870"/>
                </a:lnTo>
                <a:lnTo>
                  <a:pt x="53990" y="43780"/>
                </a:lnTo>
                <a:lnTo>
                  <a:pt x="53990" y="43750"/>
                </a:lnTo>
                <a:lnTo>
                  <a:pt x="53990" y="43730"/>
                </a:lnTo>
                <a:lnTo>
                  <a:pt x="54020" y="43700"/>
                </a:lnTo>
                <a:lnTo>
                  <a:pt x="54040" y="43680"/>
                </a:lnTo>
                <a:lnTo>
                  <a:pt x="54070" y="43670"/>
                </a:lnTo>
                <a:lnTo>
                  <a:pt x="54120" y="43640"/>
                </a:lnTo>
                <a:lnTo>
                  <a:pt x="54150" y="43640"/>
                </a:lnTo>
                <a:lnTo>
                  <a:pt x="54170" y="43650"/>
                </a:lnTo>
                <a:lnTo>
                  <a:pt x="54220" y="43690"/>
                </a:lnTo>
                <a:lnTo>
                  <a:pt x="54260" y="43730"/>
                </a:lnTo>
                <a:lnTo>
                  <a:pt x="54280" y="43740"/>
                </a:lnTo>
                <a:lnTo>
                  <a:pt x="54290" y="43760"/>
                </a:lnTo>
                <a:lnTo>
                  <a:pt x="54300" y="43780"/>
                </a:lnTo>
                <a:lnTo>
                  <a:pt x="54300" y="43800"/>
                </a:lnTo>
                <a:lnTo>
                  <a:pt x="54300" y="43820"/>
                </a:lnTo>
                <a:lnTo>
                  <a:pt x="54300" y="43850"/>
                </a:lnTo>
                <a:lnTo>
                  <a:pt x="54310" y="43880"/>
                </a:lnTo>
                <a:lnTo>
                  <a:pt x="54340" y="43910"/>
                </a:lnTo>
                <a:lnTo>
                  <a:pt x="54370" y="43930"/>
                </a:lnTo>
                <a:lnTo>
                  <a:pt x="54400" y="43930"/>
                </a:lnTo>
                <a:lnTo>
                  <a:pt x="54600" y="43930"/>
                </a:lnTo>
                <a:lnTo>
                  <a:pt x="54630" y="43940"/>
                </a:lnTo>
                <a:lnTo>
                  <a:pt x="54650" y="43960"/>
                </a:lnTo>
                <a:lnTo>
                  <a:pt x="54680" y="43990"/>
                </a:lnTo>
                <a:lnTo>
                  <a:pt x="54700" y="44000"/>
                </a:lnTo>
                <a:lnTo>
                  <a:pt x="54730" y="44000"/>
                </a:lnTo>
                <a:lnTo>
                  <a:pt x="54750" y="44000"/>
                </a:lnTo>
                <a:lnTo>
                  <a:pt x="54770" y="43990"/>
                </a:lnTo>
                <a:lnTo>
                  <a:pt x="54790" y="43990"/>
                </a:lnTo>
                <a:lnTo>
                  <a:pt x="54810" y="43970"/>
                </a:lnTo>
                <a:lnTo>
                  <a:pt x="54820" y="43960"/>
                </a:lnTo>
                <a:lnTo>
                  <a:pt x="54840" y="43920"/>
                </a:lnTo>
                <a:lnTo>
                  <a:pt x="54850" y="43900"/>
                </a:lnTo>
                <a:lnTo>
                  <a:pt x="54870" y="43890"/>
                </a:lnTo>
                <a:lnTo>
                  <a:pt x="54890" y="43880"/>
                </a:lnTo>
                <a:lnTo>
                  <a:pt x="54980" y="43870"/>
                </a:lnTo>
                <a:lnTo>
                  <a:pt x="55000" y="43870"/>
                </a:lnTo>
                <a:lnTo>
                  <a:pt x="55130" y="43820"/>
                </a:lnTo>
                <a:lnTo>
                  <a:pt x="55160" y="43830"/>
                </a:lnTo>
                <a:lnTo>
                  <a:pt x="55190" y="43840"/>
                </a:lnTo>
                <a:lnTo>
                  <a:pt x="55300" y="43880"/>
                </a:lnTo>
                <a:lnTo>
                  <a:pt x="55340" y="43890"/>
                </a:lnTo>
                <a:lnTo>
                  <a:pt x="55370" y="43890"/>
                </a:lnTo>
                <a:lnTo>
                  <a:pt x="55390" y="43880"/>
                </a:lnTo>
                <a:lnTo>
                  <a:pt x="55440" y="43850"/>
                </a:lnTo>
                <a:lnTo>
                  <a:pt x="55500" y="43830"/>
                </a:lnTo>
                <a:lnTo>
                  <a:pt x="55530" y="43830"/>
                </a:lnTo>
                <a:lnTo>
                  <a:pt x="55560" y="43830"/>
                </a:lnTo>
                <a:lnTo>
                  <a:pt x="55580" y="43850"/>
                </a:lnTo>
                <a:lnTo>
                  <a:pt x="55590" y="43860"/>
                </a:lnTo>
                <a:lnTo>
                  <a:pt x="55610" y="43880"/>
                </a:lnTo>
                <a:lnTo>
                  <a:pt x="55640" y="43900"/>
                </a:lnTo>
                <a:lnTo>
                  <a:pt x="55700" y="43920"/>
                </a:lnTo>
                <a:lnTo>
                  <a:pt x="55730" y="43920"/>
                </a:lnTo>
                <a:lnTo>
                  <a:pt x="55870" y="43900"/>
                </a:lnTo>
                <a:lnTo>
                  <a:pt x="55900" y="43900"/>
                </a:lnTo>
                <a:lnTo>
                  <a:pt x="55920" y="43910"/>
                </a:lnTo>
                <a:lnTo>
                  <a:pt x="55950" y="43940"/>
                </a:lnTo>
                <a:lnTo>
                  <a:pt x="55950" y="43960"/>
                </a:lnTo>
                <a:lnTo>
                  <a:pt x="55960" y="43970"/>
                </a:lnTo>
                <a:lnTo>
                  <a:pt x="55960" y="44010"/>
                </a:lnTo>
                <a:lnTo>
                  <a:pt x="55950" y="44060"/>
                </a:lnTo>
                <a:lnTo>
                  <a:pt x="55950" y="44130"/>
                </a:lnTo>
                <a:lnTo>
                  <a:pt x="55960" y="44160"/>
                </a:lnTo>
                <a:lnTo>
                  <a:pt x="55970" y="44180"/>
                </a:lnTo>
                <a:lnTo>
                  <a:pt x="55980" y="44200"/>
                </a:lnTo>
                <a:lnTo>
                  <a:pt x="56010" y="44230"/>
                </a:lnTo>
                <a:lnTo>
                  <a:pt x="56030" y="44240"/>
                </a:lnTo>
                <a:lnTo>
                  <a:pt x="56060" y="44250"/>
                </a:lnTo>
                <a:lnTo>
                  <a:pt x="56080" y="44250"/>
                </a:lnTo>
                <a:lnTo>
                  <a:pt x="56180" y="44240"/>
                </a:lnTo>
                <a:lnTo>
                  <a:pt x="56210" y="44230"/>
                </a:lnTo>
                <a:lnTo>
                  <a:pt x="56230" y="44230"/>
                </a:lnTo>
                <a:lnTo>
                  <a:pt x="56250" y="44220"/>
                </a:lnTo>
                <a:lnTo>
                  <a:pt x="56260" y="44200"/>
                </a:lnTo>
                <a:lnTo>
                  <a:pt x="56270" y="44190"/>
                </a:lnTo>
                <a:lnTo>
                  <a:pt x="56260" y="44170"/>
                </a:lnTo>
                <a:lnTo>
                  <a:pt x="56250" y="44160"/>
                </a:lnTo>
                <a:lnTo>
                  <a:pt x="56200" y="44150"/>
                </a:lnTo>
                <a:lnTo>
                  <a:pt x="56180" y="44140"/>
                </a:lnTo>
                <a:lnTo>
                  <a:pt x="56170" y="44130"/>
                </a:lnTo>
                <a:lnTo>
                  <a:pt x="56170" y="44100"/>
                </a:lnTo>
                <a:lnTo>
                  <a:pt x="56170" y="44080"/>
                </a:lnTo>
                <a:lnTo>
                  <a:pt x="56180" y="44060"/>
                </a:lnTo>
                <a:lnTo>
                  <a:pt x="56190" y="44040"/>
                </a:lnTo>
                <a:lnTo>
                  <a:pt x="56210" y="44030"/>
                </a:lnTo>
                <a:lnTo>
                  <a:pt x="56220" y="44030"/>
                </a:lnTo>
                <a:lnTo>
                  <a:pt x="56250" y="44020"/>
                </a:lnTo>
                <a:lnTo>
                  <a:pt x="56270" y="44020"/>
                </a:lnTo>
                <a:lnTo>
                  <a:pt x="56300" y="44010"/>
                </a:lnTo>
                <a:lnTo>
                  <a:pt x="56340" y="44000"/>
                </a:lnTo>
                <a:lnTo>
                  <a:pt x="56360" y="43990"/>
                </a:lnTo>
                <a:lnTo>
                  <a:pt x="56390" y="43970"/>
                </a:lnTo>
                <a:lnTo>
                  <a:pt x="56410" y="43960"/>
                </a:lnTo>
                <a:lnTo>
                  <a:pt x="56460" y="43900"/>
                </a:lnTo>
                <a:lnTo>
                  <a:pt x="56510" y="43870"/>
                </a:lnTo>
                <a:lnTo>
                  <a:pt x="56560" y="43900"/>
                </a:lnTo>
                <a:lnTo>
                  <a:pt x="56590" y="43930"/>
                </a:lnTo>
                <a:lnTo>
                  <a:pt x="56600" y="43940"/>
                </a:lnTo>
                <a:lnTo>
                  <a:pt x="56620" y="43940"/>
                </a:lnTo>
                <a:lnTo>
                  <a:pt x="56650" y="43930"/>
                </a:lnTo>
                <a:lnTo>
                  <a:pt x="56670" y="43910"/>
                </a:lnTo>
                <a:lnTo>
                  <a:pt x="56680" y="43880"/>
                </a:lnTo>
                <a:lnTo>
                  <a:pt x="56690" y="43860"/>
                </a:lnTo>
                <a:lnTo>
                  <a:pt x="56700" y="43850"/>
                </a:lnTo>
                <a:lnTo>
                  <a:pt x="56730" y="43850"/>
                </a:lnTo>
                <a:lnTo>
                  <a:pt x="56760" y="43870"/>
                </a:lnTo>
                <a:lnTo>
                  <a:pt x="56780" y="43880"/>
                </a:lnTo>
                <a:lnTo>
                  <a:pt x="56810" y="43910"/>
                </a:lnTo>
                <a:lnTo>
                  <a:pt x="56840" y="43940"/>
                </a:lnTo>
                <a:lnTo>
                  <a:pt x="56860" y="43950"/>
                </a:lnTo>
                <a:lnTo>
                  <a:pt x="56900" y="43960"/>
                </a:lnTo>
                <a:lnTo>
                  <a:pt x="57080" y="43960"/>
                </a:lnTo>
                <a:lnTo>
                  <a:pt x="57230" y="43970"/>
                </a:lnTo>
                <a:lnTo>
                  <a:pt x="57280" y="43960"/>
                </a:lnTo>
                <a:lnTo>
                  <a:pt x="57540" y="43900"/>
                </a:lnTo>
                <a:lnTo>
                  <a:pt x="57650" y="43850"/>
                </a:lnTo>
                <a:lnTo>
                  <a:pt x="57670" y="43840"/>
                </a:lnTo>
                <a:lnTo>
                  <a:pt x="57680" y="43820"/>
                </a:lnTo>
                <a:lnTo>
                  <a:pt x="57700" y="43810"/>
                </a:lnTo>
                <a:lnTo>
                  <a:pt x="57770" y="43790"/>
                </a:lnTo>
                <a:lnTo>
                  <a:pt x="57860" y="43770"/>
                </a:lnTo>
                <a:lnTo>
                  <a:pt x="57900" y="43770"/>
                </a:lnTo>
                <a:lnTo>
                  <a:pt x="57950" y="43780"/>
                </a:lnTo>
                <a:lnTo>
                  <a:pt x="58010" y="43800"/>
                </a:lnTo>
                <a:lnTo>
                  <a:pt x="58130" y="43820"/>
                </a:lnTo>
                <a:lnTo>
                  <a:pt x="58160" y="43830"/>
                </a:lnTo>
                <a:lnTo>
                  <a:pt x="58190" y="43830"/>
                </a:lnTo>
                <a:lnTo>
                  <a:pt x="58240" y="43820"/>
                </a:lnTo>
                <a:lnTo>
                  <a:pt x="58300" y="43790"/>
                </a:lnTo>
                <a:lnTo>
                  <a:pt x="58420" y="43770"/>
                </a:lnTo>
                <a:lnTo>
                  <a:pt x="58420" y="43850"/>
                </a:lnTo>
                <a:lnTo>
                  <a:pt x="58400" y="43970"/>
                </a:lnTo>
                <a:lnTo>
                  <a:pt x="58360" y="44070"/>
                </a:lnTo>
                <a:lnTo>
                  <a:pt x="58240" y="44250"/>
                </a:lnTo>
                <a:lnTo>
                  <a:pt x="58190" y="44350"/>
                </a:lnTo>
                <a:lnTo>
                  <a:pt x="58170" y="44490"/>
                </a:lnTo>
                <a:lnTo>
                  <a:pt x="58180" y="44580"/>
                </a:lnTo>
                <a:lnTo>
                  <a:pt x="58160" y="44660"/>
                </a:lnTo>
                <a:lnTo>
                  <a:pt x="58070" y="44760"/>
                </a:lnTo>
                <a:lnTo>
                  <a:pt x="57720" y="45030"/>
                </a:lnTo>
                <a:lnTo>
                  <a:pt x="57580" y="45180"/>
                </a:lnTo>
                <a:lnTo>
                  <a:pt x="57470" y="45370"/>
                </a:lnTo>
                <a:lnTo>
                  <a:pt x="57370" y="45710"/>
                </a:lnTo>
                <a:lnTo>
                  <a:pt x="57320" y="45810"/>
                </a:lnTo>
                <a:lnTo>
                  <a:pt x="57210" y="45950"/>
                </a:lnTo>
                <a:lnTo>
                  <a:pt x="57180" y="46000"/>
                </a:lnTo>
                <a:lnTo>
                  <a:pt x="57170" y="46060"/>
                </a:lnTo>
                <a:lnTo>
                  <a:pt x="57160" y="46190"/>
                </a:lnTo>
                <a:lnTo>
                  <a:pt x="57140" y="46250"/>
                </a:lnTo>
                <a:lnTo>
                  <a:pt x="57060" y="46310"/>
                </a:lnTo>
                <a:lnTo>
                  <a:pt x="57000" y="46370"/>
                </a:lnTo>
                <a:lnTo>
                  <a:pt x="56420" y="46650"/>
                </a:lnTo>
                <a:lnTo>
                  <a:pt x="56400" y="46660"/>
                </a:lnTo>
                <a:lnTo>
                  <a:pt x="56380" y="46670"/>
                </a:lnTo>
                <a:lnTo>
                  <a:pt x="56360" y="46690"/>
                </a:lnTo>
                <a:lnTo>
                  <a:pt x="56200" y="46810"/>
                </a:lnTo>
                <a:lnTo>
                  <a:pt x="56200" y="46940"/>
                </a:lnTo>
                <a:lnTo>
                  <a:pt x="56320" y="47070"/>
                </a:lnTo>
                <a:lnTo>
                  <a:pt x="56510" y="47190"/>
                </a:lnTo>
                <a:lnTo>
                  <a:pt x="56530" y="47200"/>
                </a:lnTo>
                <a:lnTo>
                  <a:pt x="56430" y="47240"/>
                </a:lnTo>
                <a:lnTo>
                  <a:pt x="56380" y="47260"/>
                </a:lnTo>
                <a:lnTo>
                  <a:pt x="56150" y="47400"/>
                </a:lnTo>
                <a:lnTo>
                  <a:pt x="56050" y="47430"/>
                </a:lnTo>
                <a:lnTo>
                  <a:pt x="56030" y="47440"/>
                </a:lnTo>
                <a:lnTo>
                  <a:pt x="55710" y="47470"/>
                </a:lnTo>
                <a:lnTo>
                  <a:pt x="55670" y="47470"/>
                </a:lnTo>
                <a:lnTo>
                  <a:pt x="55540" y="47460"/>
                </a:lnTo>
                <a:lnTo>
                  <a:pt x="55190" y="47430"/>
                </a:lnTo>
                <a:lnTo>
                  <a:pt x="55110" y="47440"/>
                </a:lnTo>
                <a:lnTo>
                  <a:pt x="54950" y="47460"/>
                </a:lnTo>
                <a:lnTo>
                  <a:pt x="54840" y="47600"/>
                </a:lnTo>
                <a:lnTo>
                  <a:pt x="54850" y="47670"/>
                </a:lnTo>
                <a:lnTo>
                  <a:pt x="54910" y="47770"/>
                </a:lnTo>
                <a:lnTo>
                  <a:pt x="54940" y="47820"/>
                </a:lnTo>
                <a:lnTo>
                  <a:pt x="54940" y="47870"/>
                </a:lnTo>
                <a:lnTo>
                  <a:pt x="54940" y="47950"/>
                </a:lnTo>
                <a:lnTo>
                  <a:pt x="54940" y="47960"/>
                </a:lnTo>
                <a:lnTo>
                  <a:pt x="54960" y="48430"/>
                </a:lnTo>
                <a:lnTo>
                  <a:pt x="54920" y="48800"/>
                </a:lnTo>
                <a:lnTo>
                  <a:pt x="54930" y="49230"/>
                </a:lnTo>
                <a:lnTo>
                  <a:pt x="54930" y="492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