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Roi 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Roi E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10" y="36090"/>
                </a:moveTo>
                <a:lnTo>
                  <a:pt x="64760" y="36060"/>
                </a:lnTo>
                <a:lnTo>
                  <a:pt x="64750" y="35980"/>
                </a:lnTo>
                <a:lnTo>
                  <a:pt x="64660" y="36010"/>
                </a:lnTo>
                <a:lnTo>
                  <a:pt x="64570" y="36020"/>
                </a:lnTo>
                <a:lnTo>
                  <a:pt x="64510" y="35990"/>
                </a:lnTo>
                <a:lnTo>
                  <a:pt x="64550" y="35900"/>
                </a:lnTo>
                <a:lnTo>
                  <a:pt x="64450" y="35910"/>
                </a:lnTo>
                <a:lnTo>
                  <a:pt x="64390" y="35910"/>
                </a:lnTo>
                <a:lnTo>
                  <a:pt x="64350" y="35890"/>
                </a:lnTo>
                <a:lnTo>
                  <a:pt x="64300" y="35850"/>
                </a:lnTo>
                <a:lnTo>
                  <a:pt x="64280" y="35830"/>
                </a:lnTo>
                <a:lnTo>
                  <a:pt x="64270" y="35750"/>
                </a:lnTo>
                <a:lnTo>
                  <a:pt x="64260" y="35730"/>
                </a:lnTo>
                <a:lnTo>
                  <a:pt x="64220" y="35720"/>
                </a:lnTo>
                <a:lnTo>
                  <a:pt x="64190" y="35740"/>
                </a:lnTo>
                <a:lnTo>
                  <a:pt x="64170" y="35760"/>
                </a:lnTo>
                <a:lnTo>
                  <a:pt x="64140" y="35770"/>
                </a:lnTo>
                <a:lnTo>
                  <a:pt x="63970" y="35770"/>
                </a:lnTo>
                <a:lnTo>
                  <a:pt x="63860" y="35820"/>
                </a:lnTo>
                <a:lnTo>
                  <a:pt x="63800" y="35860"/>
                </a:lnTo>
                <a:lnTo>
                  <a:pt x="63780" y="35860"/>
                </a:lnTo>
                <a:lnTo>
                  <a:pt x="63700" y="35890"/>
                </a:lnTo>
                <a:lnTo>
                  <a:pt x="63620" y="35920"/>
                </a:lnTo>
                <a:lnTo>
                  <a:pt x="62750" y="35850"/>
                </a:lnTo>
                <a:lnTo>
                  <a:pt x="62540" y="35770"/>
                </a:lnTo>
                <a:lnTo>
                  <a:pt x="62490" y="35760"/>
                </a:lnTo>
                <a:lnTo>
                  <a:pt x="62460" y="35750"/>
                </a:lnTo>
                <a:lnTo>
                  <a:pt x="62360" y="35770"/>
                </a:lnTo>
                <a:lnTo>
                  <a:pt x="62340" y="35770"/>
                </a:lnTo>
                <a:lnTo>
                  <a:pt x="62300" y="35790"/>
                </a:lnTo>
                <a:lnTo>
                  <a:pt x="62280" y="35800"/>
                </a:lnTo>
                <a:lnTo>
                  <a:pt x="62170" y="35890"/>
                </a:lnTo>
                <a:lnTo>
                  <a:pt x="62150" y="35910"/>
                </a:lnTo>
                <a:lnTo>
                  <a:pt x="62120" y="35920"/>
                </a:lnTo>
                <a:lnTo>
                  <a:pt x="62060" y="35940"/>
                </a:lnTo>
                <a:lnTo>
                  <a:pt x="62030" y="35940"/>
                </a:lnTo>
                <a:lnTo>
                  <a:pt x="62000" y="35940"/>
                </a:lnTo>
                <a:lnTo>
                  <a:pt x="61900" y="35910"/>
                </a:lnTo>
                <a:lnTo>
                  <a:pt x="61720" y="35870"/>
                </a:lnTo>
                <a:lnTo>
                  <a:pt x="61670" y="35870"/>
                </a:lnTo>
                <a:lnTo>
                  <a:pt x="61640" y="35870"/>
                </a:lnTo>
                <a:lnTo>
                  <a:pt x="61620" y="35880"/>
                </a:lnTo>
                <a:lnTo>
                  <a:pt x="61540" y="35910"/>
                </a:lnTo>
                <a:lnTo>
                  <a:pt x="61420" y="35990"/>
                </a:lnTo>
                <a:lnTo>
                  <a:pt x="61530" y="35590"/>
                </a:lnTo>
                <a:lnTo>
                  <a:pt x="61560" y="35540"/>
                </a:lnTo>
                <a:lnTo>
                  <a:pt x="61560" y="35530"/>
                </a:lnTo>
                <a:lnTo>
                  <a:pt x="61560" y="35500"/>
                </a:lnTo>
                <a:lnTo>
                  <a:pt x="61560" y="35470"/>
                </a:lnTo>
                <a:lnTo>
                  <a:pt x="61550" y="35420"/>
                </a:lnTo>
                <a:lnTo>
                  <a:pt x="61530" y="35390"/>
                </a:lnTo>
                <a:lnTo>
                  <a:pt x="61520" y="35370"/>
                </a:lnTo>
                <a:lnTo>
                  <a:pt x="61480" y="35350"/>
                </a:lnTo>
                <a:lnTo>
                  <a:pt x="61460" y="35340"/>
                </a:lnTo>
                <a:lnTo>
                  <a:pt x="61440" y="35330"/>
                </a:lnTo>
                <a:lnTo>
                  <a:pt x="61390" y="35330"/>
                </a:lnTo>
                <a:lnTo>
                  <a:pt x="61340" y="35330"/>
                </a:lnTo>
                <a:lnTo>
                  <a:pt x="61320" y="35340"/>
                </a:lnTo>
                <a:lnTo>
                  <a:pt x="61300" y="35350"/>
                </a:lnTo>
                <a:lnTo>
                  <a:pt x="61240" y="35380"/>
                </a:lnTo>
                <a:lnTo>
                  <a:pt x="61230" y="35380"/>
                </a:lnTo>
                <a:lnTo>
                  <a:pt x="61200" y="35380"/>
                </a:lnTo>
                <a:lnTo>
                  <a:pt x="61190" y="35370"/>
                </a:lnTo>
                <a:lnTo>
                  <a:pt x="61120" y="35300"/>
                </a:lnTo>
                <a:lnTo>
                  <a:pt x="61100" y="35290"/>
                </a:lnTo>
                <a:lnTo>
                  <a:pt x="61060" y="35270"/>
                </a:lnTo>
                <a:lnTo>
                  <a:pt x="61040" y="35260"/>
                </a:lnTo>
                <a:lnTo>
                  <a:pt x="61000" y="35250"/>
                </a:lnTo>
                <a:lnTo>
                  <a:pt x="60960" y="35230"/>
                </a:lnTo>
                <a:lnTo>
                  <a:pt x="60890" y="35180"/>
                </a:lnTo>
                <a:lnTo>
                  <a:pt x="60860" y="35160"/>
                </a:lnTo>
                <a:lnTo>
                  <a:pt x="60850" y="35140"/>
                </a:lnTo>
                <a:lnTo>
                  <a:pt x="60840" y="35120"/>
                </a:lnTo>
                <a:lnTo>
                  <a:pt x="60830" y="35100"/>
                </a:lnTo>
                <a:lnTo>
                  <a:pt x="60830" y="35080"/>
                </a:lnTo>
                <a:lnTo>
                  <a:pt x="60830" y="35050"/>
                </a:lnTo>
                <a:lnTo>
                  <a:pt x="60830" y="35030"/>
                </a:lnTo>
                <a:lnTo>
                  <a:pt x="60820" y="35010"/>
                </a:lnTo>
                <a:lnTo>
                  <a:pt x="60810" y="34990"/>
                </a:lnTo>
                <a:lnTo>
                  <a:pt x="60790" y="34980"/>
                </a:lnTo>
                <a:lnTo>
                  <a:pt x="60770" y="34970"/>
                </a:lnTo>
                <a:lnTo>
                  <a:pt x="60750" y="34970"/>
                </a:lnTo>
                <a:lnTo>
                  <a:pt x="60730" y="34960"/>
                </a:lnTo>
                <a:lnTo>
                  <a:pt x="60710" y="34940"/>
                </a:lnTo>
                <a:lnTo>
                  <a:pt x="60700" y="34930"/>
                </a:lnTo>
                <a:lnTo>
                  <a:pt x="60700" y="34900"/>
                </a:lnTo>
                <a:lnTo>
                  <a:pt x="60710" y="34870"/>
                </a:lnTo>
                <a:lnTo>
                  <a:pt x="60770" y="34800"/>
                </a:lnTo>
                <a:lnTo>
                  <a:pt x="60790" y="34780"/>
                </a:lnTo>
                <a:lnTo>
                  <a:pt x="60810" y="34750"/>
                </a:lnTo>
                <a:lnTo>
                  <a:pt x="60950" y="34400"/>
                </a:lnTo>
                <a:lnTo>
                  <a:pt x="60990" y="34350"/>
                </a:lnTo>
                <a:lnTo>
                  <a:pt x="61050" y="34290"/>
                </a:lnTo>
                <a:lnTo>
                  <a:pt x="61120" y="34250"/>
                </a:lnTo>
                <a:lnTo>
                  <a:pt x="61140" y="34240"/>
                </a:lnTo>
                <a:lnTo>
                  <a:pt x="61180" y="34240"/>
                </a:lnTo>
                <a:lnTo>
                  <a:pt x="61230" y="34230"/>
                </a:lnTo>
                <a:lnTo>
                  <a:pt x="61280" y="34240"/>
                </a:lnTo>
                <a:lnTo>
                  <a:pt x="61400" y="34260"/>
                </a:lnTo>
                <a:lnTo>
                  <a:pt x="61450" y="34260"/>
                </a:lnTo>
                <a:lnTo>
                  <a:pt x="61470" y="34260"/>
                </a:lnTo>
                <a:lnTo>
                  <a:pt x="61490" y="34250"/>
                </a:lnTo>
                <a:lnTo>
                  <a:pt x="61510" y="34240"/>
                </a:lnTo>
                <a:lnTo>
                  <a:pt x="61530" y="34230"/>
                </a:lnTo>
                <a:lnTo>
                  <a:pt x="61550" y="34170"/>
                </a:lnTo>
                <a:lnTo>
                  <a:pt x="61720" y="33280"/>
                </a:lnTo>
                <a:lnTo>
                  <a:pt x="61790" y="33080"/>
                </a:lnTo>
                <a:lnTo>
                  <a:pt x="61800" y="33060"/>
                </a:lnTo>
                <a:lnTo>
                  <a:pt x="61870" y="32970"/>
                </a:lnTo>
                <a:lnTo>
                  <a:pt x="61880" y="32940"/>
                </a:lnTo>
                <a:lnTo>
                  <a:pt x="61890" y="32910"/>
                </a:lnTo>
                <a:lnTo>
                  <a:pt x="61890" y="32870"/>
                </a:lnTo>
                <a:lnTo>
                  <a:pt x="61870" y="32790"/>
                </a:lnTo>
                <a:lnTo>
                  <a:pt x="61810" y="32570"/>
                </a:lnTo>
                <a:lnTo>
                  <a:pt x="61800" y="32180"/>
                </a:lnTo>
                <a:lnTo>
                  <a:pt x="61790" y="32140"/>
                </a:lnTo>
                <a:lnTo>
                  <a:pt x="61740" y="32050"/>
                </a:lnTo>
                <a:lnTo>
                  <a:pt x="61730" y="32030"/>
                </a:lnTo>
                <a:lnTo>
                  <a:pt x="61720" y="31980"/>
                </a:lnTo>
                <a:lnTo>
                  <a:pt x="61720" y="31960"/>
                </a:lnTo>
                <a:lnTo>
                  <a:pt x="61730" y="31790"/>
                </a:lnTo>
                <a:lnTo>
                  <a:pt x="61770" y="31630"/>
                </a:lnTo>
                <a:lnTo>
                  <a:pt x="62060" y="31140"/>
                </a:lnTo>
                <a:lnTo>
                  <a:pt x="62110" y="31130"/>
                </a:lnTo>
                <a:lnTo>
                  <a:pt x="62200" y="31080"/>
                </a:lnTo>
                <a:lnTo>
                  <a:pt x="62260" y="31060"/>
                </a:lnTo>
                <a:lnTo>
                  <a:pt x="62310" y="31170"/>
                </a:lnTo>
                <a:lnTo>
                  <a:pt x="62440" y="31200"/>
                </a:lnTo>
                <a:lnTo>
                  <a:pt x="62550" y="31170"/>
                </a:lnTo>
                <a:lnTo>
                  <a:pt x="62550" y="31060"/>
                </a:lnTo>
                <a:lnTo>
                  <a:pt x="62610" y="31100"/>
                </a:lnTo>
                <a:lnTo>
                  <a:pt x="62660" y="31150"/>
                </a:lnTo>
                <a:lnTo>
                  <a:pt x="62690" y="31200"/>
                </a:lnTo>
                <a:lnTo>
                  <a:pt x="62710" y="31230"/>
                </a:lnTo>
                <a:lnTo>
                  <a:pt x="62790" y="31230"/>
                </a:lnTo>
                <a:lnTo>
                  <a:pt x="62830" y="31210"/>
                </a:lnTo>
                <a:lnTo>
                  <a:pt x="62870" y="31190"/>
                </a:lnTo>
                <a:lnTo>
                  <a:pt x="62910" y="31230"/>
                </a:lnTo>
                <a:lnTo>
                  <a:pt x="62950" y="31190"/>
                </a:lnTo>
                <a:lnTo>
                  <a:pt x="62930" y="31160"/>
                </a:lnTo>
                <a:lnTo>
                  <a:pt x="62900" y="31120"/>
                </a:lnTo>
                <a:lnTo>
                  <a:pt x="62870" y="31100"/>
                </a:lnTo>
                <a:lnTo>
                  <a:pt x="62870" y="31060"/>
                </a:lnTo>
                <a:lnTo>
                  <a:pt x="62980" y="31070"/>
                </a:lnTo>
                <a:lnTo>
                  <a:pt x="63030" y="31080"/>
                </a:lnTo>
                <a:lnTo>
                  <a:pt x="63080" y="31100"/>
                </a:lnTo>
                <a:lnTo>
                  <a:pt x="63080" y="31010"/>
                </a:lnTo>
                <a:lnTo>
                  <a:pt x="63120" y="31010"/>
                </a:lnTo>
                <a:lnTo>
                  <a:pt x="63180" y="31050"/>
                </a:lnTo>
                <a:lnTo>
                  <a:pt x="63260" y="31070"/>
                </a:lnTo>
                <a:lnTo>
                  <a:pt x="63290" y="31010"/>
                </a:lnTo>
                <a:lnTo>
                  <a:pt x="63310" y="30910"/>
                </a:lnTo>
                <a:lnTo>
                  <a:pt x="63310" y="30890"/>
                </a:lnTo>
                <a:lnTo>
                  <a:pt x="63320" y="30890"/>
                </a:lnTo>
                <a:lnTo>
                  <a:pt x="63350" y="30840"/>
                </a:lnTo>
                <a:lnTo>
                  <a:pt x="63370" y="30830"/>
                </a:lnTo>
                <a:lnTo>
                  <a:pt x="63380" y="30810"/>
                </a:lnTo>
                <a:lnTo>
                  <a:pt x="63380" y="30790"/>
                </a:lnTo>
                <a:lnTo>
                  <a:pt x="63410" y="30610"/>
                </a:lnTo>
                <a:lnTo>
                  <a:pt x="63410" y="30560"/>
                </a:lnTo>
                <a:lnTo>
                  <a:pt x="63400" y="30540"/>
                </a:lnTo>
                <a:lnTo>
                  <a:pt x="63400" y="30530"/>
                </a:lnTo>
                <a:lnTo>
                  <a:pt x="63390" y="30520"/>
                </a:lnTo>
                <a:lnTo>
                  <a:pt x="63370" y="30490"/>
                </a:lnTo>
                <a:lnTo>
                  <a:pt x="63270" y="30420"/>
                </a:lnTo>
                <a:lnTo>
                  <a:pt x="63260" y="30400"/>
                </a:lnTo>
                <a:lnTo>
                  <a:pt x="63250" y="30380"/>
                </a:lnTo>
                <a:lnTo>
                  <a:pt x="63250" y="30360"/>
                </a:lnTo>
                <a:lnTo>
                  <a:pt x="63240" y="30340"/>
                </a:lnTo>
                <a:lnTo>
                  <a:pt x="63240" y="30310"/>
                </a:lnTo>
                <a:lnTo>
                  <a:pt x="63240" y="30290"/>
                </a:lnTo>
                <a:lnTo>
                  <a:pt x="63230" y="30270"/>
                </a:lnTo>
                <a:lnTo>
                  <a:pt x="63230" y="30250"/>
                </a:lnTo>
                <a:lnTo>
                  <a:pt x="63200" y="30220"/>
                </a:lnTo>
                <a:lnTo>
                  <a:pt x="63190" y="30200"/>
                </a:lnTo>
                <a:lnTo>
                  <a:pt x="63150" y="30150"/>
                </a:lnTo>
                <a:lnTo>
                  <a:pt x="63140" y="30130"/>
                </a:lnTo>
                <a:lnTo>
                  <a:pt x="63130" y="30110"/>
                </a:lnTo>
                <a:lnTo>
                  <a:pt x="63140" y="30070"/>
                </a:lnTo>
                <a:lnTo>
                  <a:pt x="63150" y="30050"/>
                </a:lnTo>
                <a:lnTo>
                  <a:pt x="63170" y="30040"/>
                </a:lnTo>
                <a:lnTo>
                  <a:pt x="63200" y="30020"/>
                </a:lnTo>
                <a:lnTo>
                  <a:pt x="63730" y="29600"/>
                </a:lnTo>
                <a:lnTo>
                  <a:pt x="63800" y="29570"/>
                </a:lnTo>
                <a:lnTo>
                  <a:pt x="63850" y="29550"/>
                </a:lnTo>
                <a:lnTo>
                  <a:pt x="63880" y="29540"/>
                </a:lnTo>
                <a:lnTo>
                  <a:pt x="63980" y="29550"/>
                </a:lnTo>
                <a:lnTo>
                  <a:pt x="64010" y="29550"/>
                </a:lnTo>
                <a:lnTo>
                  <a:pt x="64060" y="29540"/>
                </a:lnTo>
                <a:lnTo>
                  <a:pt x="64110" y="29530"/>
                </a:lnTo>
                <a:lnTo>
                  <a:pt x="64130" y="29540"/>
                </a:lnTo>
                <a:lnTo>
                  <a:pt x="64150" y="29550"/>
                </a:lnTo>
                <a:lnTo>
                  <a:pt x="64230" y="29610"/>
                </a:lnTo>
                <a:lnTo>
                  <a:pt x="64250" y="29620"/>
                </a:lnTo>
                <a:lnTo>
                  <a:pt x="64270" y="29630"/>
                </a:lnTo>
                <a:lnTo>
                  <a:pt x="64290" y="29630"/>
                </a:lnTo>
                <a:lnTo>
                  <a:pt x="64340" y="29630"/>
                </a:lnTo>
                <a:lnTo>
                  <a:pt x="64370" y="29630"/>
                </a:lnTo>
                <a:lnTo>
                  <a:pt x="64390" y="29640"/>
                </a:lnTo>
                <a:lnTo>
                  <a:pt x="64400" y="29660"/>
                </a:lnTo>
                <a:lnTo>
                  <a:pt x="64410" y="29670"/>
                </a:lnTo>
                <a:lnTo>
                  <a:pt x="64430" y="29680"/>
                </a:lnTo>
                <a:lnTo>
                  <a:pt x="64450" y="29690"/>
                </a:lnTo>
                <a:lnTo>
                  <a:pt x="64470" y="29700"/>
                </a:lnTo>
                <a:lnTo>
                  <a:pt x="64500" y="29700"/>
                </a:lnTo>
                <a:lnTo>
                  <a:pt x="64590" y="29700"/>
                </a:lnTo>
                <a:lnTo>
                  <a:pt x="64630" y="29700"/>
                </a:lnTo>
                <a:lnTo>
                  <a:pt x="64670" y="29710"/>
                </a:lnTo>
                <a:lnTo>
                  <a:pt x="64710" y="29720"/>
                </a:lnTo>
                <a:lnTo>
                  <a:pt x="64760" y="29710"/>
                </a:lnTo>
                <a:lnTo>
                  <a:pt x="64860" y="29690"/>
                </a:lnTo>
                <a:lnTo>
                  <a:pt x="64910" y="29680"/>
                </a:lnTo>
                <a:lnTo>
                  <a:pt x="64950" y="29680"/>
                </a:lnTo>
                <a:lnTo>
                  <a:pt x="64990" y="29690"/>
                </a:lnTo>
                <a:lnTo>
                  <a:pt x="65130" y="29710"/>
                </a:lnTo>
                <a:lnTo>
                  <a:pt x="65140" y="29710"/>
                </a:lnTo>
                <a:lnTo>
                  <a:pt x="65140" y="29720"/>
                </a:lnTo>
                <a:lnTo>
                  <a:pt x="65170" y="29940"/>
                </a:lnTo>
                <a:lnTo>
                  <a:pt x="65180" y="29960"/>
                </a:lnTo>
                <a:lnTo>
                  <a:pt x="65200" y="29980"/>
                </a:lnTo>
                <a:lnTo>
                  <a:pt x="65250" y="29990"/>
                </a:lnTo>
                <a:lnTo>
                  <a:pt x="65270" y="29980"/>
                </a:lnTo>
                <a:lnTo>
                  <a:pt x="65720" y="29770"/>
                </a:lnTo>
                <a:lnTo>
                  <a:pt x="65840" y="29690"/>
                </a:lnTo>
                <a:lnTo>
                  <a:pt x="65870" y="29680"/>
                </a:lnTo>
                <a:lnTo>
                  <a:pt x="65900" y="29680"/>
                </a:lnTo>
                <a:lnTo>
                  <a:pt x="65920" y="29680"/>
                </a:lnTo>
                <a:lnTo>
                  <a:pt x="65950" y="29680"/>
                </a:lnTo>
                <a:lnTo>
                  <a:pt x="65960" y="29690"/>
                </a:lnTo>
                <a:lnTo>
                  <a:pt x="65980" y="29700"/>
                </a:lnTo>
                <a:lnTo>
                  <a:pt x="66010" y="29740"/>
                </a:lnTo>
                <a:lnTo>
                  <a:pt x="66030" y="29740"/>
                </a:lnTo>
                <a:lnTo>
                  <a:pt x="66070" y="29740"/>
                </a:lnTo>
                <a:lnTo>
                  <a:pt x="66140" y="29730"/>
                </a:lnTo>
                <a:lnTo>
                  <a:pt x="66210" y="29730"/>
                </a:lnTo>
                <a:lnTo>
                  <a:pt x="66250" y="29740"/>
                </a:lnTo>
                <a:lnTo>
                  <a:pt x="66350" y="29760"/>
                </a:lnTo>
                <a:lnTo>
                  <a:pt x="66380" y="29740"/>
                </a:lnTo>
                <a:lnTo>
                  <a:pt x="66420" y="29730"/>
                </a:lnTo>
                <a:lnTo>
                  <a:pt x="66450" y="29710"/>
                </a:lnTo>
                <a:lnTo>
                  <a:pt x="66470" y="29700"/>
                </a:lnTo>
                <a:lnTo>
                  <a:pt x="66560" y="29670"/>
                </a:lnTo>
                <a:lnTo>
                  <a:pt x="66580" y="29660"/>
                </a:lnTo>
                <a:lnTo>
                  <a:pt x="66590" y="29650"/>
                </a:lnTo>
                <a:lnTo>
                  <a:pt x="66600" y="29640"/>
                </a:lnTo>
                <a:lnTo>
                  <a:pt x="66620" y="29620"/>
                </a:lnTo>
                <a:lnTo>
                  <a:pt x="66640" y="29550"/>
                </a:lnTo>
                <a:lnTo>
                  <a:pt x="66650" y="29540"/>
                </a:lnTo>
                <a:lnTo>
                  <a:pt x="66660" y="29520"/>
                </a:lnTo>
                <a:lnTo>
                  <a:pt x="66680" y="29510"/>
                </a:lnTo>
                <a:lnTo>
                  <a:pt x="66700" y="29510"/>
                </a:lnTo>
                <a:lnTo>
                  <a:pt x="66730" y="29550"/>
                </a:lnTo>
                <a:lnTo>
                  <a:pt x="66750" y="29630"/>
                </a:lnTo>
                <a:lnTo>
                  <a:pt x="66800" y="29910"/>
                </a:lnTo>
                <a:lnTo>
                  <a:pt x="66810" y="29990"/>
                </a:lnTo>
                <a:lnTo>
                  <a:pt x="66860" y="30250"/>
                </a:lnTo>
                <a:lnTo>
                  <a:pt x="66860" y="30270"/>
                </a:lnTo>
                <a:lnTo>
                  <a:pt x="66850" y="30330"/>
                </a:lnTo>
                <a:lnTo>
                  <a:pt x="66850" y="30350"/>
                </a:lnTo>
                <a:lnTo>
                  <a:pt x="66860" y="30370"/>
                </a:lnTo>
                <a:lnTo>
                  <a:pt x="66870" y="30400"/>
                </a:lnTo>
                <a:lnTo>
                  <a:pt x="67010" y="30440"/>
                </a:lnTo>
                <a:lnTo>
                  <a:pt x="66850" y="30830"/>
                </a:lnTo>
                <a:lnTo>
                  <a:pt x="66830" y="30840"/>
                </a:lnTo>
                <a:lnTo>
                  <a:pt x="66820" y="30860"/>
                </a:lnTo>
                <a:lnTo>
                  <a:pt x="66800" y="30870"/>
                </a:lnTo>
                <a:lnTo>
                  <a:pt x="66780" y="30870"/>
                </a:lnTo>
                <a:lnTo>
                  <a:pt x="66760" y="30880"/>
                </a:lnTo>
                <a:lnTo>
                  <a:pt x="66730" y="30880"/>
                </a:lnTo>
                <a:lnTo>
                  <a:pt x="66660" y="30870"/>
                </a:lnTo>
                <a:lnTo>
                  <a:pt x="66640" y="30870"/>
                </a:lnTo>
                <a:lnTo>
                  <a:pt x="66620" y="30880"/>
                </a:lnTo>
                <a:lnTo>
                  <a:pt x="66600" y="30890"/>
                </a:lnTo>
                <a:lnTo>
                  <a:pt x="66540" y="30950"/>
                </a:lnTo>
                <a:lnTo>
                  <a:pt x="66510" y="30980"/>
                </a:lnTo>
                <a:lnTo>
                  <a:pt x="66430" y="31100"/>
                </a:lnTo>
                <a:lnTo>
                  <a:pt x="66420" y="31120"/>
                </a:lnTo>
                <a:lnTo>
                  <a:pt x="66370" y="31250"/>
                </a:lnTo>
                <a:lnTo>
                  <a:pt x="66350" y="31300"/>
                </a:lnTo>
                <a:lnTo>
                  <a:pt x="66280" y="31400"/>
                </a:lnTo>
                <a:lnTo>
                  <a:pt x="66250" y="31430"/>
                </a:lnTo>
                <a:lnTo>
                  <a:pt x="66230" y="31440"/>
                </a:lnTo>
                <a:lnTo>
                  <a:pt x="66210" y="31450"/>
                </a:lnTo>
                <a:lnTo>
                  <a:pt x="66140" y="31460"/>
                </a:lnTo>
                <a:lnTo>
                  <a:pt x="66110" y="31470"/>
                </a:lnTo>
                <a:lnTo>
                  <a:pt x="66100" y="31480"/>
                </a:lnTo>
                <a:lnTo>
                  <a:pt x="66070" y="31510"/>
                </a:lnTo>
                <a:lnTo>
                  <a:pt x="66060" y="31520"/>
                </a:lnTo>
                <a:lnTo>
                  <a:pt x="66040" y="31530"/>
                </a:lnTo>
                <a:lnTo>
                  <a:pt x="65960" y="31560"/>
                </a:lnTo>
                <a:lnTo>
                  <a:pt x="65940" y="31570"/>
                </a:lnTo>
                <a:lnTo>
                  <a:pt x="65890" y="31630"/>
                </a:lnTo>
                <a:lnTo>
                  <a:pt x="65860" y="31660"/>
                </a:lnTo>
                <a:lnTo>
                  <a:pt x="65850" y="31680"/>
                </a:lnTo>
                <a:lnTo>
                  <a:pt x="65790" y="31730"/>
                </a:lnTo>
                <a:lnTo>
                  <a:pt x="65770" y="31740"/>
                </a:lnTo>
                <a:lnTo>
                  <a:pt x="65750" y="31750"/>
                </a:lnTo>
                <a:lnTo>
                  <a:pt x="65640" y="31780"/>
                </a:lnTo>
                <a:lnTo>
                  <a:pt x="65620" y="31790"/>
                </a:lnTo>
                <a:lnTo>
                  <a:pt x="65600" y="31800"/>
                </a:lnTo>
                <a:lnTo>
                  <a:pt x="65570" y="31820"/>
                </a:lnTo>
                <a:lnTo>
                  <a:pt x="65540" y="31850"/>
                </a:lnTo>
                <a:lnTo>
                  <a:pt x="65520" y="31880"/>
                </a:lnTo>
                <a:lnTo>
                  <a:pt x="65490" y="31910"/>
                </a:lnTo>
                <a:lnTo>
                  <a:pt x="65490" y="31940"/>
                </a:lnTo>
                <a:lnTo>
                  <a:pt x="65490" y="31980"/>
                </a:lnTo>
                <a:lnTo>
                  <a:pt x="65520" y="32040"/>
                </a:lnTo>
                <a:lnTo>
                  <a:pt x="65530" y="32070"/>
                </a:lnTo>
                <a:lnTo>
                  <a:pt x="65580" y="32150"/>
                </a:lnTo>
                <a:lnTo>
                  <a:pt x="65590" y="32170"/>
                </a:lnTo>
                <a:lnTo>
                  <a:pt x="65590" y="32200"/>
                </a:lnTo>
                <a:lnTo>
                  <a:pt x="65590" y="32240"/>
                </a:lnTo>
                <a:lnTo>
                  <a:pt x="65570" y="32380"/>
                </a:lnTo>
                <a:lnTo>
                  <a:pt x="65560" y="32480"/>
                </a:lnTo>
                <a:lnTo>
                  <a:pt x="65550" y="32520"/>
                </a:lnTo>
                <a:lnTo>
                  <a:pt x="65540" y="32540"/>
                </a:lnTo>
                <a:lnTo>
                  <a:pt x="65530" y="32550"/>
                </a:lnTo>
                <a:lnTo>
                  <a:pt x="65520" y="32560"/>
                </a:lnTo>
                <a:lnTo>
                  <a:pt x="65500" y="32570"/>
                </a:lnTo>
                <a:lnTo>
                  <a:pt x="65480" y="32580"/>
                </a:lnTo>
                <a:lnTo>
                  <a:pt x="65450" y="32580"/>
                </a:lnTo>
                <a:lnTo>
                  <a:pt x="65430" y="32580"/>
                </a:lnTo>
                <a:lnTo>
                  <a:pt x="65340" y="32550"/>
                </a:lnTo>
                <a:lnTo>
                  <a:pt x="65290" y="32550"/>
                </a:lnTo>
                <a:lnTo>
                  <a:pt x="65180" y="32540"/>
                </a:lnTo>
                <a:lnTo>
                  <a:pt x="65130" y="32550"/>
                </a:lnTo>
                <a:lnTo>
                  <a:pt x="65050" y="32560"/>
                </a:lnTo>
                <a:lnTo>
                  <a:pt x="65020" y="32580"/>
                </a:lnTo>
                <a:lnTo>
                  <a:pt x="65010" y="32590"/>
                </a:lnTo>
                <a:lnTo>
                  <a:pt x="65000" y="32630"/>
                </a:lnTo>
                <a:lnTo>
                  <a:pt x="64990" y="32690"/>
                </a:lnTo>
                <a:lnTo>
                  <a:pt x="65000" y="32840"/>
                </a:lnTo>
                <a:lnTo>
                  <a:pt x="65000" y="32900"/>
                </a:lnTo>
                <a:lnTo>
                  <a:pt x="64990" y="32940"/>
                </a:lnTo>
                <a:lnTo>
                  <a:pt x="64980" y="32950"/>
                </a:lnTo>
                <a:lnTo>
                  <a:pt x="64960" y="32990"/>
                </a:lnTo>
                <a:lnTo>
                  <a:pt x="64970" y="33070"/>
                </a:lnTo>
                <a:lnTo>
                  <a:pt x="65010" y="33140"/>
                </a:lnTo>
                <a:lnTo>
                  <a:pt x="65070" y="33190"/>
                </a:lnTo>
                <a:lnTo>
                  <a:pt x="65120" y="33270"/>
                </a:lnTo>
                <a:lnTo>
                  <a:pt x="65050" y="33290"/>
                </a:lnTo>
                <a:lnTo>
                  <a:pt x="65000" y="33340"/>
                </a:lnTo>
                <a:lnTo>
                  <a:pt x="64970" y="33390"/>
                </a:lnTo>
                <a:lnTo>
                  <a:pt x="65000" y="33440"/>
                </a:lnTo>
                <a:lnTo>
                  <a:pt x="65000" y="33480"/>
                </a:lnTo>
                <a:lnTo>
                  <a:pt x="64940" y="33500"/>
                </a:lnTo>
                <a:lnTo>
                  <a:pt x="64920" y="33550"/>
                </a:lnTo>
                <a:lnTo>
                  <a:pt x="64920" y="33620"/>
                </a:lnTo>
                <a:lnTo>
                  <a:pt x="64950" y="33690"/>
                </a:lnTo>
                <a:lnTo>
                  <a:pt x="65070" y="33650"/>
                </a:lnTo>
                <a:lnTo>
                  <a:pt x="65220" y="33620"/>
                </a:lnTo>
                <a:lnTo>
                  <a:pt x="65330" y="33560"/>
                </a:lnTo>
                <a:lnTo>
                  <a:pt x="65320" y="33390"/>
                </a:lnTo>
                <a:lnTo>
                  <a:pt x="65560" y="33540"/>
                </a:lnTo>
                <a:lnTo>
                  <a:pt x="65680" y="33760"/>
                </a:lnTo>
                <a:lnTo>
                  <a:pt x="65700" y="34020"/>
                </a:lnTo>
                <a:lnTo>
                  <a:pt x="65650" y="34290"/>
                </a:lnTo>
                <a:lnTo>
                  <a:pt x="65690" y="34290"/>
                </a:lnTo>
                <a:lnTo>
                  <a:pt x="65750" y="34250"/>
                </a:lnTo>
                <a:lnTo>
                  <a:pt x="65820" y="34290"/>
                </a:lnTo>
                <a:lnTo>
                  <a:pt x="65880" y="34380"/>
                </a:lnTo>
                <a:lnTo>
                  <a:pt x="66050" y="34740"/>
                </a:lnTo>
                <a:lnTo>
                  <a:pt x="66150" y="34880"/>
                </a:lnTo>
                <a:lnTo>
                  <a:pt x="66070" y="34920"/>
                </a:lnTo>
                <a:lnTo>
                  <a:pt x="65950" y="34960"/>
                </a:lnTo>
                <a:lnTo>
                  <a:pt x="65800" y="35020"/>
                </a:lnTo>
                <a:lnTo>
                  <a:pt x="65740" y="35060"/>
                </a:lnTo>
                <a:lnTo>
                  <a:pt x="65660" y="35140"/>
                </a:lnTo>
                <a:lnTo>
                  <a:pt x="65580" y="35190"/>
                </a:lnTo>
                <a:lnTo>
                  <a:pt x="65520" y="35230"/>
                </a:lnTo>
                <a:lnTo>
                  <a:pt x="65490" y="35270"/>
                </a:lnTo>
                <a:lnTo>
                  <a:pt x="65450" y="35300"/>
                </a:lnTo>
                <a:lnTo>
                  <a:pt x="65420" y="35300"/>
                </a:lnTo>
                <a:lnTo>
                  <a:pt x="65390" y="35310"/>
                </a:lnTo>
                <a:lnTo>
                  <a:pt x="65360" y="35340"/>
                </a:lnTo>
                <a:lnTo>
                  <a:pt x="65320" y="35420"/>
                </a:lnTo>
                <a:lnTo>
                  <a:pt x="65270" y="35490"/>
                </a:lnTo>
                <a:lnTo>
                  <a:pt x="65230" y="35560"/>
                </a:lnTo>
                <a:lnTo>
                  <a:pt x="65180" y="35630"/>
                </a:lnTo>
                <a:lnTo>
                  <a:pt x="65060" y="35720"/>
                </a:lnTo>
                <a:lnTo>
                  <a:pt x="64840" y="36000"/>
                </a:lnTo>
                <a:lnTo>
                  <a:pt x="64810" y="3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