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Rayong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Rayo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140" y="50090"/>
                </a:moveTo>
                <a:lnTo>
                  <a:pt x="51110" y="50210"/>
                </a:lnTo>
                <a:lnTo>
                  <a:pt x="51110" y="50240"/>
                </a:lnTo>
                <a:lnTo>
                  <a:pt x="51150" y="50390"/>
                </a:lnTo>
                <a:lnTo>
                  <a:pt x="51260" y="50700"/>
                </a:lnTo>
                <a:lnTo>
                  <a:pt x="51280" y="50730"/>
                </a:lnTo>
                <a:lnTo>
                  <a:pt x="51300" y="50740"/>
                </a:lnTo>
                <a:lnTo>
                  <a:pt x="51320" y="50750"/>
                </a:lnTo>
                <a:lnTo>
                  <a:pt x="51340" y="50750"/>
                </a:lnTo>
                <a:lnTo>
                  <a:pt x="51370" y="50750"/>
                </a:lnTo>
                <a:lnTo>
                  <a:pt x="51400" y="50760"/>
                </a:lnTo>
                <a:lnTo>
                  <a:pt x="51430" y="50780"/>
                </a:lnTo>
                <a:lnTo>
                  <a:pt x="51470" y="50830"/>
                </a:lnTo>
                <a:lnTo>
                  <a:pt x="51490" y="50870"/>
                </a:lnTo>
                <a:lnTo>
                  <a:pt x="51490" y="50900"/>
                </a:lnTo>
                <a:lnTo>
                  <a:pt x="51490" y="50910"/>
                </a:lnTo>
                <a:lnTo>
                  <a:pt x="51480" y="50920"/>
                </a:lnTo>
                <a:lnTo>
                  <a:pt x="51450" y="50950"/>
                </a:lnTo>
                <a:lnTo>
                  <a:pt x="51440" y="50960"/>
                </a:lnTo>
                <a:lnTo>
                  <a:pt x="51430" y="50990"/>
                </a:lnTo>
                <a:lnTo>
                  <a:pt x="51420" y="51020"/>
                </a:lnTo>
                <a:lnTo>
                  <a:pt x="51420" y="51100"/>
                </a:lnTo>
                <a:lnTo>
                  <a:pt x="51430" y="51140"/>
                </a:lnTo>
                <a:lnTo>
                  <a:pt x="51440" y="51180"/>
                </a:lnTo>
                <a:lnTo>
                  <a:pt x="51470" y="51210"/>
                </a:lnTo>
                <a:lnTo>
                  <a:pt x="51490" y="51230"/>
                </a:lnTo>
                <a:lnTo>
                  <a:pt x="51500" y="51240"/>
                </a:lnTo>
                <a:lnTo>
                  <a:pt x="51520" y="51240"/>
                </a:lnTo>
                <a:lnTo>
                  <a:pt x="51540" y="51240"/>
                </a:lnTo>
                <a:lnTo>
                  <a:pt x="51580" y="51220"/>
                </a:lnTo>
                <a:lnTo>
                  <a:pt x="51600" y="51210"/>
                </a:lnTo>
                <a:lnTo>
                  <a:pt x="51630" y="51210"/>
                </a:lnTo>
                <a:lnTo>
                  <a:pt x="51660" y="51220"/>
                </a:lnTo>
                <a:lnTo>
                  <a:pt x="51720" y="51270"/>
                </a:lnTo>
                <a:lnTo>
                  <a:pt x="51740" y="51300"/>
                </a:lnTo>
                <a:lnTo>
                  <a:pt x="51760" y="51320"/>
                </a:lnTo>
                <a:lnTo>
                  <a:pt x="51800" y="51510"/>
                </a:lnTo>
                <a:lnTo>
                  <a:pt x="51820" y="51540"/>
                </a:lnTo>
                <a:lnTo>
                  <a:pt x="51850" y="51560"/>
                </a:lnTo>
                <a:lnTo>
                  <a:pt x="51870" y="51550"/>
                </a:lnTo>
                <a:lnTo>
                  <a:pt x="51890" y="51550"/>
                </a:lnTo>
                <a:lnTo>
                  <a:pt x="51920" y="51560"/>
                </a:lnTo>
                <a:lnTo>
                  <a:pt x="51930" y="51590"/>
                </a:lnTo>
                <a:lnTo>
                  <a:pt x="51940" y="51610"/>
                </a:lnTo>
                <a:lnTo>
                  <a:pt x="51940" y="51670"/>
                </a:lnTo>
                <a:lnTo>
                  <a:pt x="51960" y="51900"/>
                </a:lnTo>
                <a:lnTo>
                  <a:pt x="51950" y="52030"/>
                </a:lnTo>
                <a:lnTo>
                  <a:pt x="51890" y="52260"/>
                </a:lnTo>
                <a:lnTo>
                  <a:pt x="51890" y="52290"/>
                </a:lnTo>
                <a:lnTo>
                  <a:pt x="51900" y="52310"/>
                </a:lnTo>
                <a:lnTo>
                  <a:pt x="51900" y="52340"/>
                </a:lnTo>
                <a:lnTo>
                  <a:pt x="51890" y="52360"/>
                </a:lnTo>
                <a:lnTo>
                  <a:pt x="51880" y="52370"/>
                </a:lnTo>
                <a:lnTo>
                  <a:pt x="51830" y="52410"/>
                </a:lnTo>
                <a:lnTo>
                  <a:pt x="51800" y="52440"/>
                </a:lnTo>
                <a:lnTo>
                  <a:pt x="51800" y="52450"/>
                </a:lnTo>
                <a:lnTo>
                  <a:pt x="51800" y="52460"/>
                </a:lnTo>
                <a:lnTo>
                  <a:pt x="51800" y="52550"/>
                </a:lnTo>
                <a:lnTo>
                  <a:pt x="51790" y="52570"/>
                </a:lnTo>
                <a:lnTo>
                  <a:pt x="51780" y="52580"/>
                </a:lnTo>
                <a:lnTo>
                  <a:pt x="51760" y="52600"/>
                </a:lnTo>
                <a:lnTo>
                  <a:pt x="51750" y="52620"/>
                </a:lnTo>
                <a:lnTo>
                  <a:pt x="51740" y="52640"/>
                </a:lnTo>
                <a:lnTo>
                  <a:pt x="51730" y="52730"/>
                </a:lnTo>
                <a:lnTo>
                  <a:pt x="51720" y="52760"/>
                </a:lnTo>
                <a:lnTo>
                  <a:pt x="51680" y="52740"/>
                </a:lnTo>
                <a:lnTo>
                  <a:pt x="51580" y="52710"/>
                </a:lnTo>
                <a:lnTo>
                  <a:pt x="51210" y="52700"/>
                </a:lnTo>
                <a:lnTo>
                  <a:pt x="51100" y="52730"/>
                </a:lnTo>
                <a:lnTo>
                  <a:pt x="51040" y="52820"/>
                </a:lnTo>
                <a:lnTo>
                  <a:pt x="51000" y="52910"/>
                </a:lnTo>
                <a:lnTo>
                  <a:pt x="50950" y="52990"/>
                </a:lnTo>
                <a:lnTo>
                  <a:pt x="50840" y="53040"/>
                </a:lnTo>
                <a:lnTo>
                  <a:pt x="50720" y="53050"/>
                </a:lnTo>
                <a:lnTo>
                  <a:pt x="50480" y="53040"/>
                </a:lnTo>
                <a:lnTo>
                  <a:pt x="50430" y="53050"/>
                </a:lnTo>
                <a:lnTo>
                  <a:pt x="50420" y="53090"/>
                </a:lnTo>
                <a:lnTo>
                  <a:pt x="50430" y="53130"/>
                </a:lnTo>
                <a:lnTo>
                  <a:pt x="50420" y="53160"/>
                </a:lnTo>
                <a:lnTo>
                  <a:pt x="50390" y="53170"/>
                </a:lnTo>
                <a:lnTo>
                  <a:pt x="50320" y="53160"/>
                </a:lnTo>
                <a:lnTo>
                  <a:pt x="50230" y="53160"/>
                </a:lnTo>
                <a:lnTo>
                  <a:pt x="50050" y="53120"/>
                </a:lnTo>
                <a:lnTo>
                  <a:pt x="49780" y="53160"/>
                </a:lnTo>
                <a:lnTo>
                  <a:pt x="49650" y="53210"/>
                </a:lnTo>
                <a:lnTo>
                  <a:pt x="49600" y="53260"/>
                </a:lnTo>
                <a:lnTo>
                  <a:pt x="49570" y="53380"/>
                </a:lnTo>
                <a:lnTo>
                  <a:pt x="49510" y="53380"/>
                </a:lnTo>
                <a:lnTo>
                  <a:pt x="49350" y="53290"/>
                </a:lnTo>
                <a:lnTo>
                  <a:pt x="48940" y="53100"/>
                </a:lnTo>
                <a:lnTo>
                  <a:pt x="48500" y="52990"/>
                </a:lnTo>
                <a:lnTo>
                  <a:pt x="47540" y="52860"/>
                </a:lnTo>
                <a:lnTo>
                  <a:pt x="47410" y="52890"/>
                </a:lnTo>
                <a:lnTo>
                  <a:pt x="47200" y="53010"/>
                </a:lnTo>
                <a:lnTo>
                  <a:pt x="46950" y="53060"/>
                </a:lnTo>
                <a:lnTo>
                  <a:pt x="46880" y="53120"/>
                </a:lnTo>
                <a:lnTo>
                  <a:pt x="46870" y="53110"/>
                </a:lnTo>
                <a:lnTo>
                  <a:pt x="46860" y="53060"/>
                </a:lnTo>
                <a:lnTo>
                  <a:pt x="46860" y="52930"/>
                </a:lnTo>
                <a:lnTo>
                  <a:pt x="46940" y="52560"/>
                </a:lnTo>
                <a:lnTo>
                  <a:pt x="46960" y="52520"/>
                </a:lnTo>
                <a:lnTo>
                  <a:pt x="47010" y="52420"/>
                </a:lnTo>
                <a:lnTo>
                  <a:pt x="47020" y="52380"/>
                </a:lnTo>
                <a:lnTo>
                  <a:pt x="47020" y="52330"/>
                </a:lnTo>
                <a:lnTo>
                  <a:pt x="47020" y="52250"/>
                </a:lnTo>
                <a:lnTo>
                  <a:pt x="47020" y="52200"/>
                </a:lnTo>
                <a:lnTo>
                  <a:pt x="47030" y="52180"/>
                </a:lnTo>
                <a:lnTo>
                  <a:pt x="47040" y="52160"/>
                </a:lnTo>
                <a:lnTo>
                  <a:pt x="47050" y="52140"/>
                </a:lnTo>
                <a:lnTo>
                  <a:pt x="47060" y="52130"/>
                </a:lnTo>
                <a:lnTo>
                  <a:pt x="47300" y="51950"/>
                </a:lnTo>
                <a:lnTo>
                  <a:pt x="47310" y="51930"/>
                </a:lnTo>
                <a:lnTo>
                  <a:pt x="47340" y="51900"/>
                </a:lnTo>
                <a:lnTo>
                  <a:pt x="47350" y="51880"/>
                </a:lnTo>
                <a:lnTo>
                  <a:pt x="47350" y="51860"/>
                </a:lnTo>
                <a:lnTo>
                  <a:pt x="47360" y="51810"/>
                </a:lnTo>
                <a:lnTo>
                  <a:pt x="47360" y="51760"/>
                </a:lnTo>
                <a:lnTo>
                  <a:pt x="47360" y="51740"/>
                </a:lnTo>
                <a:lnTo>
                  <a:pt x="47360" y="51720"/>
                </a:lnTo>
                <a:lnTo>
                  <a:pt x="47370" y="51700"/>
                </a:lnTo>
                <a:lnTo>
                  <a:pt x="47380" y="51680"/>
                </a:lnTo>
                <a:lnTo>
                  <a:pt x="47400" y="51660"/>
                </a:lnTo>
                <a:lnTo>
                  <a:pt x="47520" y="51560"/>
                </a:lnTo>
                <a:lnTo>
                  <a:pt x="47550" y="51530"/>
                </a:lnTo>
                <a:lnTo>
                  <a:pt x="47570" y="51500"/>
                </a:lnTo>
                <a:lnTo>
                  <a:pt x="47580" y="51460"/>
                </a:lnTo>
                <a:lnTo>
                  <a:pt x="47590" y="51410"/>
                </a:lnTo>
                <a:lnTo>
                  <a:pt x="47590" y="51380"/>
                </a:lnTo>
                <a:lnTo>
                  <a:pt x="47580" y="51360"/>
                </a:lnTo>
                <a:lnTo>
                  <a:pt x="47560" y="51310"/>
                </a:lnTo>
                <a:lnTo>
                  <a:pt x="47550" y="51290"/>
                </a:lnTo>
                <a:lnTo>
                  <a:pt x="47550" y="51260"/>
                </a:lnTo>
                <a:lnTo>
                  <a:pt x="47550" y="51240"/>
                </a:lnTo>
                <a:lnTo>
                  <a:pt x="47570" y="51140"/>
                </a:lnTo>
                <a:lnTo>
                  <a:pt x="47570" y="51120"/>
                </a:lnTo>
                <a:lnTo>
                  <a:pt x="47560" y="51100"/>
                </a:lnTo>
                <a:lnTo>
                  <a:pt x="47550" y="51050"/>
                </a:lnTo>
                <a:lnTo>
                  <a:pt x="47540" y="51040"/>
                </a:lnTo>
                <a:lnTo>
                  <a:pt x="47520" y="51000"/>
                </a:lnTo>
                <a:lnTo>
                  <a:pt x="47500" y="50970"/>
                </a:lnTo>
                <a:lnTo>
                  <a:pt x="47440" y="50920"/>
                </a:lnTo>
                <a:lnTo>
                  <a:pt x="47420" y="50910"/>
                </a:lnTo>
                <a:lnTo>
                  <a:pt x="47420" y="50900"/>
                </a:lnTo>
                <a:lnTo>
                  <a:pt x="47420" y="50890"/>
                </a:lnTo>
                <a:lnTo>
                  <a:pt x="47430" y="50870"/>
                </a:lnTo>
                <a:lnTo>
                  <a:pt x="47440" y="50850"/>
                </a:lnTo>
                <a:lnTo>
                  <a:pt x="47530" y="50770"/>
                </a:lnTo>
                <a:lnTo>
                  <a:pt x="47550" y="50760"/>
                </a:lnTo>
                <a:lnTo>
                  <a:pt x="47600" y="50750"/>
                </a:lnTo>
                <a:lnTo>
                  <a:pt x="47680" y="50750"/>
                </a:lnTo>
                <a:lnTo>
                  <a:pt x="47850" y="50780"/>
                </a:lnTo>
                <a:lnTo>
                  <a:pt x="47900" y="50790"/>
                </a:lnTo>
                <a:lnTo>
                  <a:pt x="47940" y="50800"/>
                </a:lnTo>
                <a:lnTo>
                  <a:pt x="47970" y="50800"/>
                </a:lnTo>
                <a:lnTo>
                  <a:pt x="47990" y="50800"/>
                </a:lnTo>
                <a:lnTo>
                  <a:pt x="48020" y="50780"/>
                </a:lnTo>
                <a:lnTo>
                  <a:pt x="48060" y="50740"/>
                </a:lnTo>
                <a:lnTo>
                  <a:pt x="48070" y="50720"/>
                </a:lnTo>
                <a:lnTo>
                  <a:pt x="48060" y="50700"/>
                </a:lnTo>
                <a:lnTo>
                  <a:pt x="48030" y="50670"/>
                </a:lnTo>
                <a:lnTo>
                  <a:pt x="48020" y="50660"/>
                </a:lnTo>
                <a:lnTo>
                  <a:pt x="47990" y="50630"/>
                </a:lnTo>
                <a:lnTo>
                  <a:pt x="47980" y="50610"/>
                </a:lnTo>
                <a:lnTo>
                  <a:pt x="47970" y="50590"/>
                </a:lnTo>
                <a:lnTo>
                  <a:pt x="47970" y="50570"/>
                </a:lnTo>
                <a:lnTo>
                  <a:pt x="47980" y="50540"/>
                </a:lnTo>
                <a:lnTo>
                  <a:pt x="47980" y="50530"/>
                </a:lnTo>
                <a:lnTo>
                  <a:pt x="48000" y="50510"/>
                </a:lnTo>
                <a:lnTo>
                  <a:pt x="48040" y="50470"/>
                </a:lnTo>
                <a:lnTo>
                  <a:pt x="48070" y="50450"/>
                </a:lnTo>
                <a:lnTo>
                  <a:pt x="48100" y="50440"/>
                </a:lnTo>
                <a:lnTo>
                  <a:pt x="48130" y="50440"/>
                </a:lnTo>
                <a:lnTo>
                  <a:pt x="48300" y="50490"/>
                </a:lnTo>
                <a:lnTo>
                  <a:pt x="48390" y="50540"/>
                </a:lnTo>
                <a:lnTo>
                  <a:pt x="48410" y="50550"/>
                </a:lnTo>
                <a:lnTo>
                  <a:pt x="48440" y="50550"/>
                </a:lnTo>
                <a:lnTo>
                  <a:pt x="48480" y="50560"/>
                </a:lnTo>
                <a:lnTo>
                  <a:pt x="48500" y="50560"/>
                </a:lnTo>
                <a:lnTo>
                  <a:pt x="48530" y="50570"/>
                </a:lnTo>
                <a:lnTo>
                  <a:pt x="48640" y="50620"/>
                </a:lnTo>
                <a:lnTo>
                  <a:pt x="48660" y="50630"/>
                </a:lnTo>
                <a:lnTo>
                  <a:pt x="48690" y="50620"/>
                </a:lnTo>
                <a:lnTo>
                  <a:pt x="48720" y="50590"/>
                </a:lnTo>
                <a:lnTo>
                  <a:pt x="48750" y="50560"/>
                </a:lnTo>
                <a:lnTo>
                  <a:pt x="48780" y="50530"/>
                </a:lnTo>
                <a:lnTo>
                  <a:pt x="48850" y="50480"/>
                </a:lnTo>
                <a:lnTo>
                  <a:pt x="48870" y="50480"/>
                </a:lnTo>
                <a:lnTo>
                  <a:pt x="48900" y="50480"/>
                </a:lnTo>
                <a:lnTo>
                  <a:pt x="48990" y="50500"/>
                </a:lnTo>
                <a:lnTo>
                  <a:pt x="49030" y="50520"/>
                </a:lnTo>
                <a:lnTo>
                  <a:pt x="49050" y="50530"/>
                </a:lnTo>
                <a:lnTo>
                  <a:pt x="49110" y="50580"/>
                </a:lnTo>
                <a:lnTo>
                  <a:pt x="49130" y="50590"/>
                </a:lnTo>
                <a:lnTo>
                  <a:pt x="49160" y="50620"/>
                </a:lnTo>
                <a:lnTo>
                  <a:pt x="49310" y="50780"/>
                </a:lnTo>
                <a:lnTo>
                  <a:pt x="49340" y="50800"/>
                </a:lnTo>
                <a:lnTo>
                  <a:pt x="49360" y="50810"/>
                </a:lnTo>
                <a:lnTo>
                  <a:pt x="49390" y="50800"/>
                </a:lnTo>
                <a:lnTo>
                  <a:pt x="49430" y="50790"/>
                </a:lnTo>
                <a:lnTo>
                  <a:pt x="49560" y="50680"/>
                </a:lnTo>
                <a:lnTo>
                  <a:pt x="49590" y="50680"/>
                </a:lnTo>
                <a:lnTo>
                  <a:pt x="49610" y="50670"/>
                </a:lnTo>
                <a:lnTo>
                  <a:pt x="49660" y="50680"/>
                </a:lnTo>
                <a:lnTo>
                  <a:pt x="49720" y="50720"/>
                </a:lnTo>
                <a:lnTo>
                  <a:pt x="49740" y="50720"/>
                </a:lnTo>
                <a:lnTo>
                  <a:pt x="49770" y="50720"/>
                </a:lnTo>
                <a:lnTo>
                  <a:pt x="49810" y="50700"/>
                </a:lnTo>
                <a:lnTo>
                  <a:pt x="49880" y="50630"/>
                </a:lnTo>
                <a:lnTo>
                  <a:pt x="49910" y="50590"/>
                </a:lnTo>
                <a:lnTo>
                  <a:pt x="49920" y="50580"/>
                </a:lnTo>
                <a:lnTo>
                  <a:pt x="49980" y="50500"/>
                </a:lnTo>
                <a:lnTo>
                  <a:pt x="49990" y="50490"/>
                </a:lnTo>
                <a:lnTo>
                  <a:pt x="50010" y="50480"/>
                </a:lnTo>
                <a:lnTo>
                  <a:pt x="50030" y="50480"/>
                </a:lnTo>
                <a:lnTo>
                  <a:pt x="50070" y="50480"/>
                </a:lnTo>
                <a:lnTo>
                  <a:pt x="50140" y="50510"/>
                </a:lnTo>
                <a:lnTo>
                  <a:pt x="50190" y="50520"/>
                </a:lnTo>
                <a:lnTo>
                  <a:pt x="50210" y="50520"/>
                </a:lnTo>
                <a:lnTo>
                  <a:pt x="50250" y="50500"/>
                </a:lnTo>
                <a:lnTo>
                  <a:pt x="50290" y="50480"/>
                </a:lnTo>
                <a:lnTo>
                  <a:pt x="50380" y="50420"/>
                </a:lnTo>
                <a:lnTo>
                  <a:pt x="50410" y="50380"/>
                </a:lnTo>
                <a:lnTo>
                  <a:pt x="50440" y="50360"/>
                </a:lnTo>
                <a:lnTo>
                  <a:pt x="50450" y="50330"/>
                </a:lnTo>
                <a:lnTo>
                  <a:pt x="50460" y="50270"/>
                </a:lnTo>
                <a:lnTo>
                  <a:pt x="50470" y="50160"/>
                </a:lnTo>
                <a:lnTo>
                  <a:pt x="50490" y="50140"/>
                </a:lnTo>
                <a:lnTo>
                  <a:pt x="50520" y="50120"/>
                </a:lnTo>
                <a:lnTo>
                  <a:pt x="50700" y="50060"/>
                </a:lnTo>
                <a:lnTo>
                  <a:pt x="50720" y="50050"/>
                </a:lnTo>
                <a:lnTo>
                  <a:pt x="50780" y="50000"/>
                </a:lnTo>
                <a:lnTo>
                  <a:pt x="50810" y="49990"/>
                </a:lnTo>
                <a:lnTo>
                  <a:pt x="50950" y="50010"/>
                </a:lnTo>
                <a:lnTo>
                  <a:pt x="51140" y="50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