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Ratchaburi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Ratcha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210" y="49620"/>
                </a:moveTo>
                <a:lnTo>
                  <a:pt x="36210" y="49610"/>
                </a:lnTo>
                <a:lnTo>
                  <a:pt x="36230" y="49510"/>
                </a:lnTo>
                <a:lnTo>
                  <a:pt x="36200" y="49380"/>
                </a:lnTo>
                <a:lnTo>
                  <a:pt x="36130" y="49150"/>
                </a:lnTo>
                <a:lnTo>
                  <a:pt x="36120" y="49070"/>
                </a:lnTo>
                <a:lnTo>
                  <a:pt x="36150" y="49010"/>
                </a:lnTo>
                <a:lnTo>
                  <a:pt x="36180" y="48960"/>
                </a:lnTo>
                <a:lnTo>
                  <a:pt x="36210" y="48900"/>
                </a:lnTo>
                <a:lnTo>
                  <a:pt x="36210" y="48840"/>
                </a:lnTo>
                <a:lnTo>
                  <a:pt x="36190" y="48720"/>
                </a:lnTo>
                <a:lnTo>
                  <a:pt x="36220" y="48420"/>
                </a:lnTo>
                <a:lnTo>
                  <a:pt x="36210" y="48300"/>
                </a:lnTo>
                <a:lnTo>
                  <a:pt x="36000" y="47350"/>
                </a:lnTo>
                <a:lnTo>
                  <a:pt x="35990" y="46830"/>
                </a:lnTo>
                <a:lnTo>
                  <a:pt x="36000" y="46690"/>
                </a:lnTo>
                <a:lnTo>
                  <a:pt x="36000" y="46530"/>
                </a:lnTo>
                <a:lnTo>
                  <a:pt x="35970" y="46480"/>
                </a:lnTo>
                <a:lnTo>
                  <a:pt x="36130" y="46450"/>
                </a:lnTo>
                <a:lnTo>
                  <a:pt x="36240" y="46450"/>
                </a:lnTo>
                <a:lnTo>
                  <a:pt x="36270" y="46450"/>
                </a:lnTo>
                <a:lnTo>
                  <a:pt x="36310" y="46440"/>
                </a:lnTo>
                <a:lnTo>
                  <a:pt x="36410" y="46370"/>
                </a:lnTo>
                <a:lnTo>
                  <a:pt x="36480" y="46330"/>
                </a:lnTo>
                <a:lnTo>
                  <a:pt x="36490" y="46320"/>
                </a:lnTo>
                <a:lnTo>
                  <a:pt x="36520" y="46280"/>
                </a:lnTo>
                <a:lnTo>
                  <a:pt x="36540" y="46250"/>
                </a:lnTo>
                <a:lnTo>
                  <a:pt x="36570" y="46220"/>
                </a:lnTo>
                <a:lnTo>
                  <a:pt x="36590" y="46220"/>
                </a:lnTo>
                <a:lnTo>
                  <a:pt x="36620" y="46210"/>
                </a:lnTo>
                <a:lnTo>
                  <a:pt x="36650" y="46230"/>
                </a:lnTo>
                <a:lnTo>
                  <a:pt x="36720" y="46260"/>
                </a:lnTo>
                <a:lnTo>
                  <a:pt x="36740" y="46260"/>
                </a:lnTo>
                <a:lnTo>
                  <a:pt x="36770" y="46250"/>
                </a:lnTo>
                <a:lnTo>
                  <a:pt x="36810" y="46220"/>
                </a:lnTo>
                <a:lnTo>
                  <a:pt x="36840" y="46210"/>
                </a:lnTo>
                <a:lnTo>
                  <a:pt x="36870" y="46200"/>
                </a:lnTo>
                <a:lnTo>
                  <a:pt x="36900" y="46210"/>
                </a:lnTo>
                <a:lnTo>
                  <a:pt x="36930" y="46240"/>
                </a:lnTo>
                <a:lnTo>
                  <a:pt x="36950" y="46250"/>
                </a:lnTo>
                <a:lnTo>
                  <a:pt x="36980" y="46270"/>
                </a:lnTo>
                <a:lnTo>
                  <a:pt x="37020" y="46290"/>
                </a:lnTo>
                <a:lnTo>
                  <a:pt x="37060" y="46310"/>
                </a:lnTo>
                <a:lnTo>
                  <a:pt x="37110" y="46320"/>
                </a:lnTo>
                <a:lnTo>
                  <a:pt x="37130" y="46320"/>
                </a:lnTo>
                <a:lnTo>
                  <a:pt x="37200" y="46300"/>
                </a:lnTo>
                <a:lnTo>
                  <a:pt x="37760" y="46120"/>
                </a:lnTo>
                <a:lnTo>
                  <a:pt x="37890" y="46030"/>
                </a:lnTo>
                <a:lnTo>
                  <a:pt x="37910" y="46020"/>
                </a:lnTo>
                <a:lnTo>
                  <a:pt x="37950" y="46030"/>
                </a:lnTo>
                <a:lnTo>
                  <a:pt x="37960" y="46050"/>
                </a:lnTo>
                <a:lnTo>
                  <a:pt x="37980" y="46070"/>
                </a:lnTo>
                <a:lnTo>
                  <a:pt x="38000" y="46120"/>
                </a:lnTo>
                <a:lnTo>
                  <a:pt x="38020" y="46140"/>
                </a:lnTo>
                <a:lnTo>
                  <a:pt x="38040" y="46170"/>
                </a:lnTo>
                <a:lnTo>
                  <a:pt x="38070" y="46200"/>
                </a:lnTo>
                <a:lnTo>
                  <a:pt x="38120" y="46230"/>
                </a:lnTo>
                <a:lnTo>
                  <a:pt x="38160" y="46250"/>
                </a:lnTo>
                <a:lnTo>
                  <a:pt x="38270" y="46280"/>
                </a:lnTo>
                <a:lnTo>
                  <a:pt x="38290" y="46280"/>
                </a:lnTo>
                <a:lnTo>
                  <a:pt x="38320" y="46280"/>
                </a:lnTo>
                <a:lnTo>
                  <a:pt x="38360" y="46260"/>
                </a:lnTo>
                <a:lnTo>
                  <a:pt x="38470" y="46160"/>
                </a:lnTo>
                <a:lnTo>
                  <a:pt x="38500" y="46110"/>
                </a:lnTo>
                <a:lnTo>
                  <a:pt x="38530" y="46080"/>
                </a:lnTo>
                <a:lnTo>
                  <a:pt x="38550" y="46070"/>
                </a:lnTo>
                <a:lnTo>
                  <a:pt x="38590" y="46060"/>
                </a:lnTo>
                <a:lnTo>
                  <a:pt x="38650" y="46040"/>
                </a:lnTo>
                <a:lnTo>
                  <a:pt x="38770" y="46030"/>
                </a:lnTo>
                <a:lnTo>
                  <a:pt x="39110" y="45890"/>
                </a:lnTo>
                <a:lnTo>
                  <a:pt x="39180" y="45870"/>
                </a:lnTo>
                <a:lnTo>
                  <a:pt x="39200" y="45870"/>
                </a:lnTo>
                <a:lnTo>
                  <a:pt x="39350" y="45900"/>
                </a:lnTo>
                <a:lnTo>
                  <a:pt x="39530" y="45900"/>
                </a:lnTo>
                <a:lnTo>
                  <a:pt x="39620" y="45930"/>
                </a:lnTo>
                <a:lnTo>
                  <a:pt x="39640" y="45930"/>
                </a:lnTo>
                <a:lnTo>
                  <a:pt x="39730" y="45920"/>
                </a:lnTo>
                <a:lnTo>
                  <a:pt x="39840" y="45920"/>
                </a:lnTo>
                <a:lnTo>
                  <a:pt x="39870" y="45900"/>
                </a:lnTo>
                <a:lnTo>
                  <a:pt x="39900" y="45870"/>
                </a:lnTo>
                <a:lnTo>
                  <a:pt x="39970" y="45680"/>
                </a:lnTo>
                <a:lnTo>
                  <a:pt x="39980" y="45660"/>
                </a:lnTo>
                <a:lnTo>
                  <a:pt x="40000" y="45640"/>
                </a:lnTo>
                <a:lnTo>
                  <a:pt x="40050" y="45620"/>
                </a:lnTo>
                <a:lnTo>
                  <a:pt x="40080" y="45600"/>
                </a:lnTo>
                <a:lnTo>
                  <a:pt x="40090" y="45600"/>
                </a:lnTo>
                <a:lnTo>
                  <a:pt x="40140" y="45500"/>
                </a:lnTo>
                <a:lnTo>
                  <a:pt x="40250" y="45200"/>
                </a:lnTo>
                <a:lnTo>
                  <a:pt x="40280" y="45160"/>
                </a:lnTo>
                <a:lnTo>
                  <a:pt x="40340" y="45120"/>
                </a:lnTo>
                <a:lnTo>
                  <a:pt x="40400" y="45130"/>
                </a:lnTo>
                <a:lnTo>
                  <a:pt x="40600" y="45180"/>
                </a:lnTo>
                <a:lnTo>
                  <a:pt x="40640" y="45200"/>
                </a:lnTo>
                <a:lnTo>
                  <a:pt x="40660" y="45210"/>
                </a:lnTo>
                <a:lnTo>
                  <a:pt x="40710" y="45240"/>
                </a:lnTo>
                <a:lnTo>
                  <a:pt x="40730" y="45260"/>
                </a:lnTo>
                <a:lnTo>
                  <a:pt x="40740" y="45300"/>
                </a:lnTo>
                <a:lnTo>
                  <a:pt x="40760" y="45370"/>
                </a:lnTo>
                <a:lnTo>
                  <a:pt x="40760" y="45410"/>
                </a:lnTo>
                <a:lnTo>
                  <a:pt x="40760" y="45500"/>
                </a:lnTo>
                <a:lnTo>
                  <a:pt x="40760" y="45520"/>
                </a:lnTo>
                <a:lnTo>
                  <a:pt x="40780" y="45620"/>
                </a:lnTo>
                <a:lnTo>
                  <a:pt x="40810" y="45680"/>
                </a:lnTo>
                <a:lnTo>
                  <a:pt x="40820" y="45710"/>
                </a:lnTo>
                <a:lnTo>
                  <a:pt x="40820" y="45740"/>
                </a:lnTo>
                <a:lnTo>
                  <a:pt x="40820" y="45810"/>
                </a:lnTo>
                <a:lnTo>
                  <a:pt x="40820" y="45840"/>
                </a:lnTo>
                <a:lnTo>
                  <a:pt x="40780" y="45930"/>
                </a:lnTo>
                <a:lnTo>
                  <a:pt x="40760" y="46010"/>
                </a:lnTo>
                <a:lnTo>
                  <a:pt x="40760" y="46040"/>
                </a:lnTo>
                <a:lnTo>
                  <a:pt x="40770" y="46060"/>
                </a:lnTo>
                <a:lnTo>
                  <a:pt x="40770" y="46090"/>
                </a:lnTo>
                <a:lnTo>
                  <a:pt x="40790" y="46140"/>
                </a:lnTo>
                <a:lnTo>
                  <a:pt x="40790" y="46170"/>
                </a:lnTo>
                <a:lnTo>
                  <a:pt x="40780" y="46190"/>
                </a:lnTo>
                <a:lnTo>
                  <a:pt x="40770" y="46240"/>
                </a:lnTo>
                <a:lnTo>
                  <a:pt x="40750" y="46320"/>
                </a:lnTo>
                <a:lnTo>
                  <a:pt x="40740" y="46350"/>
                </a:lnTo>
                <a:lnTo>
                  <a:pt x="40750" y="46370"/>
                </a:lnTo>
                <a:lnTo>
                  <a:pt x="40770" y="46400"/>
                </a:lnTo>
                <a:lnTo>
                  <a:pt x="40820" y="46480"/>
                </a:lnTo>
                <a:lnTo>
                  <a:pt x="40850" y="46520"/>
                </a:lnTo>
                <a:lnTo>
                  <a:pt x="40880" y="46530"/>
                </a:lnTo>
                <a:lnTo>
                  <a:pt x="40920" y="46540"/>
                </a:lnTo>
                <a:lnTo>
                  <a:pt x="40960" y="46540"/>
                </a:lnTo>
                <a:lnTo>
                  <a:pt x="40990" y="46530"/>
                </a:lnTo>
                <a:lnTo>
                  <a:pt x="41010" y="46510"/>
                </a:lnTo>
                <a:lnTo>
                  <a:pt x="41150" y="46390"/>
                </a:lnTo>
                <a:lnTo>
                  <a:pt x="41180" y="46370"/>
                </a:lnTo>
                <a:lnTo>
                  <a:pt x="41200" y="46370"/>
                </a:lnTo>
                <a:lnTo>
                  <a:pt x="41230" y="46390"/>
                </a:lnTo>
                <a:lnTo>
                  <a:pt x="41270" y="46450"/>
                </a:lnTo>
                <a:lnTo>
                  <a:pt x="41280" y="46490"/>
                </a:lnTo>
                <a:lnTo>
                  <a:pt x="41290" y="46530"/>
                </a:lnTo>
                <a:lnTo>
                  <a:pt x="41290" y="46550"/>
                </a:lnTo>
                <a:lnTo>
                  <a:pt x="41280" y="46600"/>
                </a:lnTo>
                <a:lnTo>
                  <a:pt x="41280" y="46620"/>
                </a:lnTo>
                <a:lnTo>
                  <a:pt x="41290" y="46640"/>
                </a:lnTo>
                <a:lnTo>
                  <a:pt x="41320" y="46660"/>
                </a:lnTo>
                <a:lnTo>
                  <a:pt x="41400" y="46660"/>
                </a:lnTo>
                <a:lnTo>
                  <a:pt x="41480" y="46680"/>
                </a:lnTo>
                <a:lnTo>
                  <a:pt x="41520" y="46720"/>
                </a:lnTo>
                <a:lnTo>
                  <a:pt x="41510" y="46970"/>
                </a:lnTo>
                <a:lnTo>
                  <a:pt x="41510" y="47010"/>
                </a:lnTo>
                <a:lnTo>
                  <a:pt x="41500" y="47060"/>
                </a:lnTo>
                <a:lnTo>
                  <a:pt x="41480" y="47090"/>
                </a:lnTo>
                <a:lnTo>
                  <a:pt x="41460" y="47110"/>
                </a:lnTo>
                <a:lnTo>
                  <a:pt x="41400" y="47150"/>
                </a:lnTo>
                <a:lnTo>
                  <a:pt x="41380" y="47180"/>
                </a:lnTo>
                <a:lnTo>
                  <a:pt x="41370" y="47200"/>
                </a:lnTo>
                <a:lnTo>
                  <a:pt x="41350" y="47250"/>
                </a:lnTo>
                <a:lnTo>
                  <a:pt x="41320" y="47400"/>
                </a:lnTo>
                <a:lnTo>
                  <a:pt x="41310" y="47560"/>
                </a:lnTo>
                <a:lnTo>
                  <a:pt x="41290" y="47670"/>
                </a:lnTo>
                <a:lnTo>
                  <a:pt x="41280" y="47820"/>
                </a:lnTo>
                <a:lnTo>
                  <a:pt x="41210" y="47820"/>
                </a:lnTo>
                <a:lnTo>
                  <a:pt x="41140" y="47810"/>
                </a:lnTo>
                <a:lnTo>
                  <a:pt x="41110" y="47810"/>
                </a:lnTo>
                <a:lnTo>
                  <a:pt x="41040" y="47860"/>
                </a:lnTo>
                <a:lnTo>
                  <a:pt x="40920" y="47900"/>
                </a:lnTo>
                <a:lnTo>
                  <a:pt x="40900" y="47900"/>
                </a:lnTo>
                <a:lnTo>
                  <a:pt x="40880" y="47900"/>
                </a:lnTo>
                <a:lnTo>
                  <a:pt x="40830" y="47870"/>
                </a:lnTo>
                <a:lnTo>
                  <a:pt x="40790" y="47850"/>
                </a:lnTo>
                <a:lnTo>
                  <a:pt x="40680" y="47820"/>
                </a:lnTo>
                <a:lnTo>
                  <a:pt x="40660" y="47810"/>
                </a:lnTo>
                <a:lnTo>
                  <a:pt x="40630" y="47790"/>
                </a:lnTo>
                <a:lnTo>
                  <a:pt x="40610" y="47780"/>
                </a:lnTo>
                <a:lnTo>
                  <a:pt x="40600" y="47780"/>
                </a:lnTo>
                <a:lnTo>
                  <a:pt x="40580" y="47790"/>
                </a:lnTo>
                <a:lnTo>
                  <a:pt x="40570" y="47790"/>
                </a:lnTo>
                <a:lnTo>
                  <a:pt x="40550" y="47810"/>
                </a:lnTo>
                <a:lnTo>
                  <a:pt x="40540" y="47840"/>
                </a:lnTo>
                <a:lnTo>
                  <a:pt x="40520" y="47900"/>
                </a:lnTo>
                <a:lnTo>
                  <a:pt x="40490" y="47950"/>
                </a:lnTo>
                <a:lnTo>
                  <a:pt x="40480" y="47980"/>
                </a:lnTo>
                <a:lnTo>
                  <a:pt x="40470" y="48000"/>
                </a:lnTo>
                <a:lnTo>
                  <a:pt x="40420" y="48100"/>
                </a:lnTo>
                <a:lnTo>
                  <a:pt x="40410" y="48130"/>
                </a:lnTo>
                <a:lnTo>
                  <a:pt x="40410" y="48160"/>
                </a:lnTo>
                <a:lnTo>
                  <a:pt x="40420" y="48310"/>
                </a:lnTo>
                <a:lnTo>
                  <a:pt x="40410" y="48340"/>
                </a:lnTo>
                <a:lnTo>
                  <a:pt x="40390" y="48390"/>
                </a:lnTo>
                <a:lnTo>
                  <a:pt x="40350" y="48460"/>
                </a:lnTo>
                <a:lnTo>
                  <a:pt x="40300" y="48590"/>
                </a:lnTo>
                <a:lnTo>
                  <a:pt x="40210" y="48900"/>
                </a:lnTo>
                <a:lnTo>
                  <a:pt x="39830" y="48900"/>
                </a:lnTo>
                <a:lnTo>
                  <a:pt x="39710" y="48870"/>
                </a:lnTo>
                <a:lnTo>
                  <a:pt x="39650" y="48870"/>
                </a:lnTo>
                <a:lnTo>
                  <a:pt x="39610" y="48880"/>
                </a:lnTo>
                <a:lnTo>
                  <a:pt x="39290" y="49000"/>
                </a:lnTo>
                <a:lnTo>
                  <a:pt x="39260" y="49030"/>
                </a:lnTo>
                <a:lnTo>
                  <a:pt x="39240" y="49050"/>
                </a:lnTo>
                <a:lnTo>
                  <a:pt x="39230" y="49060"/>
                </a:lnTo>
                <a:lnTo>
                  <a:pt x="39170" y="49160"/>
                </a:lnTo>
                <a:lnTo>
                  <a:pt x="39150" y="49180"/>
                </a:lnTo>
                <a:lnTo>
                  <a:pt x="39100" y="49210"/>
                </a:lnTo>
                <a:lnTo>
                  <a:pt x="39090" y="49230"/>
                </a:lnTo>
                <a:lnTo>
                  <a:pt x="39080" y="49250"/>
                </a:lnTo>
                <a:lnTo>
                  <a:pt x="39070" y="49270"/>
                </a:lnTo>
                <a:lnTo>
                  <a:pt x="39070" y="49290"/>
                </a:lnTo>
                <a:lnTo>
                  <a:pt x="39080" y="49500"/>
                </a:lnTo>
                <a:lnTo>
                  <a:pt x="39070" y="49550"/>
                </a:lnTo>
                <a:lnTo>
                  <a:pt x="39060" y="49570"/>
                </a:lnTo>
                <a:lnTo>
                  <a:pt x="39060" y="49590"/>
                </a:lnTo>
                <a:lnTo>
                  <a:pt x="39050" y="49610"/>
                </a:lnTo>
                <a:lnTo>
                  <a:pt x="39030" y="49620"/>
                </a:lnTo>
                <a:lnTo>
                  <a:pt x="39000" y="49640"/>
                </a:lnTo>
                <a:lnTo>
                  <a:pt x="38920" y="49680"/>
                </a:lnTo>
                <a:lnTo>
                  <a:pt x="38890" y="49690"/>
                </a:lnTo>
                <a:lnTo>
                  <a:pt x="38570" y="49740"/>
                </a:lnTo>
                <a:lnTo>
                  <a:pt x="38250" y="49700"/>
                </a:lnTo>
                <a:lnTo>
                  <a:pt x="38230" y="49710"/>
                </a:lnTo>
                <a:lnTo>
                  <a:pt x="38190" y="49730"/>
                </a:lnTo>
                <a:lnTo>
                  <a:pt x="38170" y="49740"/>
                </a:lnTo>
                <a:lnTo>
                  <a:pt x="38160" y="49760"/>
                </a:lnTo>
                <a:lnTo>
                  <a:pt x="38150" y="49780"/>
                </a:lnTo>
                <a:lnTo>
                  <a:pt x="38130" y="49790"/>
                </a:lnTo>
                <a:lnTo>
                  <a:pt x="38120" y="49810"/>
                </a:lnTo>
                <a:lnTo>
                  <a:pt x="38100" y="49810"/>
                </a:lnTo>
                <a:lnTo>
                  <a:pt x="38070" y="49810"/>
                </a:lnTo>
                <a:lnTo>
                  <a:pt x="38040" y="49810"/>
                </a:lnTo>
                <a:lnTo>
                  <a:pt x="38010" y="49790"/>
                </a:lnTo>
                <a:lnTo>
                  <a:pt x="37990" y="49770"/>
                </a:lnTo>
                <a:lnTo>
                  <a:pt x="37970" y="49760"/>
                </a:lnTo>
                <a:lnTo>
                  <a:pt x="37950" y="49760"/>
                </a:lnTo>
                <a:lnTo>
                  <a:pt x="37890" y="49780"/>
                </a:lnTo>
                <a:lnTo>
                  <a:pt x="37850" y="49810"/>
                </a:lnTo>
                <a:lnTo>
                  <a:pt x="37820" y="49810"/>
                </a:lnTo>
                <a:lnTo>
                  <a:pt x="37790" y="49800"/>
                </a:lnTo>
                <a:lnTo>
                  <a:pt x="37660" y="49750"/>
                </a:lnTo>
                <a:lnTo>
                  <a:pt x="37630" y="49740"/>
                </a:lnTo>
                <a:lnTo>
                  <a:pt x="37570" y="49720"/>
                </a:lnTo>
                <a:lnTo>
                  <a:pt x="37550" y="49710"/>
                </a:lnTo>
                <a:lnTo>
                  <a:pt x="37540" y="49700"/>
                </a:lnTo>
                <a:lnTo>
                  <a:pt x="37520" y="49680"/>
                </a:lnTo>
                <a:lnTo>
                  <a:pt x="37490" y="49650"/>
                </a:lnTo>
                <a:lnTo>
                  <a:pt x="37470" y="49650"/>
                </a:lnTo>
                <a:lnTo>
                  <a:pt x="37380" y="49630"/>
                </a:lnTo>
                <a:lnTo>
                  <a:pt x="37360" y="49620"/>
                </a:lnTo>
                <a:lnTo>
                  <a:pt x="37340" y="49610"/>
                </a:lnTo>
                <a:lnTo>
                  <a:pt x="37330" y="49590"/>
                </a:lnTo>
                <a:lnTo>
                  <a:pt x="37290" y="49550"/>
                </a:lnTo>
                <a:lnTo>
                  <a:pt x="37270" y="49540"/>
                </a:lnTo>
                <a:lnTo>
                  <a:pt x="37210" y="49520"/>
                </a:lnTo>
                <a:lnTo>
                  <a:pt x="37180" y="49520"/>
                </a:lnTo>
                <a:lnTo>
                  <a:pt x="37160" y="49520"/>
                </a:lnTo>
                <a:lnTo>
                  <a:pt x="37130" y="49540"/>
                </a:lnTo>
                <a:lnTo>
                  <a:pt x="37120" y="49560"/>
                </a:lnTo>
                <a:lnTo>
                  <a:pt x="37100" y="49580"/>
                </a:lnTo>
                <a:lnTo>
                  <a:pt x="37090" y="49600"/>
                </a:lnTo>
                <a:lnTo>
                  <a:pt x="37040" y="49630"/>
                </a:lnTo>
                <a:lnTo>
                  <a:pt x="37030" y="49650"/>
                </a:lnTo>
                <a:lnTo>
                  <a:pt x="37020" y="49670"/>
                </a:lnTo>
                <a:lnTo>
                  <a:pt x="37010" y="49690"/>
                </a:lnTo>
                <a:lnTo>
                  <a:pt x="37010" y="49720"/>
                </a:lnTo>
                <a:lnTo>
                  <a:pt x="37010" y="49740"/>
                </a:lnTo>
                <a:lnTo>
                  <a:pt x="37020" y="49810"/>
                </a:lnTo>
                <a:lnTo>
                  <a:pt x="37030" y="49840"/>
                </a:lnTo>
                <a:lnTo>
                  <a:pt x="37020" y="49860"/>
                </a:lnTo>
                <a:lnTo>
                  <a:pt x="37010" y="49880"/>
                </a:lnTo>
                <a:lnTo>
                  <a:pt x="37000" y="49900"/>
                </a:lnTo>
                <a:lnTo>
                  <a:pt x="36990" y="49910"/>
                </a:lnTo>
                <a:lnTo>
                  <a:pt x="36820" y="50020"/>
                </a:lnTo>
                <a:lnTo>
                  <a:pt x="36800" y="50030"/>
                </a:lnTo>
                <a:lnTo>
                  <a:pt x="36780" y="50030"/>
                </a:lnTo>
                <a:lnTo>
                  <a:pt x="36750" y="50040"/>
                </a:lnTo>
                <a:lnTo>
                  <a:pt x="36730" y="50030"/>
                </a:lnTo>
                <a:lnTo>
                  <a:pt x="36700" y="50020"/>
                </a:lnTo>
                <a:lnTo>
                  <a:pt x="36670" y="49970"/>
                </a:lnTo>
                <a:lnTo>
                  <a:pt x="36620" y="49850"/>
                </a:lnTo>
                <a:lnTo>
                  <a:pt x="36610" y="49830"/>
                </a:lnTo>
                <a:lnTo>
                  <a:pt x="36540" y="49780"/>
                </a:lnTo>
                <a:lnTo>
                  <a:pt x="36310" y="49670"/>
                </a:lnTo>
                <a:lnTo>
                  <a:pt x="36210" y="49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