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Ranong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Ran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370" y="64380"/>
                </a:moveTo>
                <a:lnTo>
                  <a:pt x="34480" y="64460"/>
                </a:lnTo>
                <a:lnTo>
                  <a:pt x="34500" y="64490"/>
                </a:lnTo>
                <a:lnTo>
                  <a:pt x="34530" y="64550"/>
                </a:lnTo>
                <a:lnTo>
                  <a:pt x="34540" y="64570"/>
                </a:lnTo>
                <a:lnTo>
                  <a:pt x="34550" y="64580"/>
                </a:lnTo>
                <a:lnTo>
                  <a:pt x="34570" y="64590"/>
                </a:lnTo>
                <a:lnTo>
                  <a:pt x="34630" y="64620"/>
                </a:lnTo>
                <a:lnTo>
                  <a:pt x="34640" y="64630"/>
                </a:lnTo>
                <a:lnTo>
                  <a:pt x="34640" y="64660"/>
                </a:lnTo>
                <a:lnTo>
                  <a:pt x="34570" y="64830"/>
                </a:lnTo>
                <a:lnTo>
                  <a:pt x="34550" y="64870"/>
                </a:lnTo>
                <a:lnTo>
                  <a:pt x="34540" y="64890"/>
                </a:lnTo>
                <a:lnTo>
                  <a:pt x="34530" y="64910"/>
                </a:lnTo>
                <a:lnTo>
                  <a:pt x="34530" y="64930"/>
                </a:lnTo>
                <a:lnTo>
                  <a:pt x="34530" y="64960"/>
                </a:lnTo>
                <a:lnTo>
                  <a:pt x="34550" y="65000"/>
                </a:lnTo>
                <a:lnTo>
                  <a:pt x="34570" y="65000"/>
                </a:lnTo>
                <a:lnTo>
                  <a:pt x="34600" y="65000"/>
                </a:lnTo>
                <a:lnTo>
                  <a:pt x="34620" y="65010"/>
                </a:lnTo>
                <a:lnTo>
                  <a:pt x="34620" y="65030"/>
                </a:lnTo>
                <a:lnTo>
                  <a:pt x="34630" y="65050"/>
                </a:lnTo>
                <a:lnTo>
                  <a:pt x="34640" y="65070"/>
                </a:lnTo>
                <a:lnTo>
                  <a:pt x="34660" y="65080"/>
                </a:lnTo>
                <a:lnTo>
                  <a:pt x="34680" y="65080"/>
                </a:lnTo>
                <a:lnTo>
                  <a:pt x="34720" y="65090"/>
                </a:lnTo>
                <a:lnTo>
                  <a:pt x="34740" y="65110"/>
                </a:lnTo>
                <a:lnTo>
                  <a:pt x="34750" y="65120"/>
                </a:lnTo>
                <a:lnTo>
                  <a:pt x="34750" y="65190"/>
                </a:lnTo>
                <a:lnTo>
                  <a:pt x="34760" y="65210"/>
                </a:lnTo>
                <a:lnTo>
                  <a:pt x="34770" y="65230"/>
                </a:lnTo>
                <a:lnTo>
                  <a:pt x="34790" y="65240"/>
                </a:lnTo>
                <a:lnTo>
                  <a:pt x="34830" y="65260"/>
                </a:lnTo>
                <a:lnTo>
                  <a:pt x="34840" y="65270"/>
                </a:lnTo>
                <a:lnTo>
                  <a:pt x="34860" y="65300"/>
                </a:lnTo>
                <a:lnTo>
                  <a:pt x="34870" y="65330"/>
                </a:lnTo>
                <a:lnTo>
                  <a:pt x="34890" y="65430"/>
                </a:lnTo>
                <a:lnTo>
                  <a:pt x="34910" y="65450"/>
                </a:lnTo>
                <a:lnTo>
                  <a:pt x="34950" y="65480"/>
                </a:lnTo>
                <a:lnTo>
                  <a:pt x="34950" y="65510"/>
                </a:lnTo>
                <a:lnTo>
                  <a:pt x="34940" y="65550"/>
                </a:lnTo>
                <a:lnTo>
                  <a:pt x="34900" y="65640"/>
                </a:lnTo>
                <a:lnTo>
                  <a:pt x="34880" y="65680"/>
                </a:lnTo>
                <a:lnTo>
                  <a:pt x="34850" y="65710"/>
                </a:lnTo>
                <a:lnTo>
                  <a:pt x="34840" y="65720"/>
                </a:lnTo>
                <a:lnTo>
                  <a:pt x="34830" y="65740"/>
                </a:lnTo>
                <a:lnTo>
                  <a:pt x="34830" y="65760"/>
                </a:lnTo>
                <a:lnTo>
                  <a:pt x="34840" y="65800"/>
                </a:lnTo>
                <a:lnTo>
                  <a:pt x="34850" y="65820"/>
                </a:lnTo>
                <a:lnTo>
                  <a:pt x="34880" y="65850"/>
                </a:lnTo>
                <a:lnTo>
                  <a:pt x="34900" y="65870"/>
                </a:lnTo>
                <a:lnTo>
                  <a:pt x="34900" y="65890"/>
                </a:lnTo>
                <a:lnTo>
                  <a:pt x="34900" y="65910"/>
                </a:lnTo>
                <a:lnTo>
                  <a:pt x="34840" y="65970"/>
                </a:lnTo>
                <a:lnTo>
                  <a:pt x="34800" y="66040"/>
                </a:lnTo>
                <a:lnTo>
                  <a:pt x="34790" y="66060"/>
                </a:lnTo>
                <a:lnTo>
                  <a:pt x="34770" y="66070"/>
                </a:lnTo>
                <a:lnTo>
                  <a:pt x="34710" y="66090"/>
                </a:lnTo>
                <a:lnTo>
                  <a:pt x="34690" y="66100"/>
                </a:lnTo>
                <a:lnTo>
                  <a:pt x="34680" y="66110"/>
                </a:lnTo>
                <a:lnTo>
                  <a:pt x="34650" y="66160"/>
                </a:lnTo>
                <a:lnTo>
                  <a:pt x="34630" y="66180"/>
                </a:lnTo>
                <a:lnTo>
                  <a:pt x="34590" y="66210"/>
                </a:lnTo>
                <a:lnTo>
                  <a:pt x="34580" y="66220"/>
                </a:lnTo>
                <a:lnTo>
                  <a:pt x="34570" y="66230"/>
                </a:lnTo>
                <a:lnTo>
                  <a:pt x="34540" y="66300"/>
                </a:lnTo>
                <a:lnTo>
                  <a:pt x="34530" y="66320"/>
                </a:lnTo>
                <a:lnTo>
                  <a:pt x="34520" y="66360"/>
                </a:lnTo>
                <a:lnTo>
                  <a:pt x="34520" y="66400"/>
                </a:lnTo>
                <a:lnTo>
                  <a:pt x="34520" y="66590"/>
                </a:lnTo>
                <a:lnTo>
                  <a:pt x="34520" y="66610"/>
                </a:lnTo>
                <a:lnTo>
                  <a:pt x="34530" y="66630"/>
                </a:lnTo>
                <a:lnTo>
                  <a:pt x="34540" y="66650"/>
                </a:lnTo>
                <a:lnTo>
                  <a:pt x="34570" y="66680"/>
                </a:lnTo>
                <a:lnTo>
                  <a:pt x="34580" y="66690"/>
                </a:lnTo>
                <a:lnTo>
                  <a:pt x="34590" y="66710"/>
                </a:lnTo>
                <a:lnTo>
                  <a:pt x="34600" y="66740"/>
                </a:lnTo>
                <a:lnTo>
                  <a:pt x="34610" y="66760"/>
                </a:lnTo>
                <a:lnTo>
                  <a:pt x="34630" y="66770"/>
                </a:lnTo>
                <a:lnTo>
                  <a:pt x="34650" y="66780"/>
                </a:lnTo>
                <a:lnTo>
                  <a:pt x="34720" y="66790"/>
                </a:lnTo>
                <a:lnTo>
                  <a:pt x="34730" y="66800"/>
                </a:lnTo>
                <a:lnTo>
                  <a:pt x="34750" y="66820"/>
                </a:lnTo>
                <a:lnTo>
                  <a:pt x="34760" y="66840"/>
                </a:lnTo>
                <a:lnTo>
                  <a:pt x="34770" y="66860"/>
                </a:lnTo>
                <a:lnTo>
                  <a:pt x="34770" y="66890"/>
                </a:lnTo>
                <a:lnTo>
                  <a:pt x="34780" y="66940"/>
                </a:lnTo>
                <a:lnTo>
                  <a:pt x="34800" y="66990"/>
                </a:lnTo>
                <a:lnTo>
                  <a:pt x="34810" y="67000"/>
                </a:lnTo>
                <a:lnTo>
                  <a:pt x="34810" y="67020"/>
                </a:lnTo>
                <a:lnTo>
                  <a:pt x="34810" y="67050"/>
                </a:lnTo>
                <a:lnTo>
                  <a:pt x="34800" y="67100"/>
                </a:lnTo>
                <a:lnTo>
                  <a:pt x="34760" y="67160"/>
                </a:lnTo>
                <a:lnTo>
                  <a:pt x="34700" y="67250"/>
                </a:lnTo>
                <a:lnTo>
                  <a:pt x="34660" y="67340"/>
                </a:lnTo>
                <a:lnTo>
                  <a:pt x="34640" y="67360"/>
                </a:lnTo>
                <a:lnTo>
                  <a:pt x="34620" y="67370"/>
                </a:lnTo>
                <a:lnTo>
                  <a:pt x="34600" y="67370"/>
                </a:lnTo>
                <a:lnTo>
                  <a:pt x="34580" y="67390"/>
                </a:lnTo>
                <a:lnTo>
                  <a:pt x="34580" y="67430"/>
                </a:lnTo>
                <a:lnTo>
                  <a:pt x="34580" y="67490"/>
                </a:lnTo>
                <a:lnTo>
                  <a:pt x="34600" y="67550"/>
                </a:lnTo>
                <a:lnTo>
                  <a:pt x="34600" y="67580"/>
                </a:lnTo>
                <a:lnTo>
                  <a:pt x="34600" y="67610"/>
                </a:lnTo>
                <a:lnTo>
                  <a:pt x="34570" y="67660"/>
                </a:lnTo>
                <a:lnTo>
                  <a:pt x="34540" y="67700"/>
                </a:lnTo>
                <a:lnTo>
                  <a:pt x="34530" y="67720"/>
                </a:lnTo>
                <a:lnTo>
                  <a:pt x="34510" y="67750"/>
                </a:lnTo>
                <a:lnTo>
                  <a:pt x="34490" y="67780"/>
                </a:lnTo>
                <a:lnTo>
                  <a:pt x="34460" y="67900"/>
                </a:lnTo>
                <a:lnTo>
                  <a:pt x="34460" y="67960"/>
                </a:lnTo>
                <a:lnTo>
                  <a:pt x="34470" y="68000"/>
                </a:lnTo>
                <a:lnTo>
                  <a:pt x="34480" y="68020"/>
                </a:lnTo>
                <a:lnTo>
                  <a:pt x="34500" y="68070"/>
                </a:lnTo>
                <a:lnTo>
                  <a:pt x="34540" y="68120"/>
                </a:lnTo>
                <a:lnTo>
                  <a:pt x="34560" y="68160"/>
                </a:lnTo>
                <a:lnTo>
                  <a:pt x="34730" y="68400"/>
                </a:lnTo>
                <a:lnTo>
                  <a:pt x="34730" y="68440"/>
                </a:lnTo>
                <a:lnTo>
                  <a:pt x="34720" y="68500"/>
                </a:lnTo>
                <a:lnTo>
                  <a:pt x="34680" y="68740"/>
                </a:lnTo>
                <a:lnTo>
                  <a:pt x="34660" y="68770"/>
                </a:lnTo>
                <a:lnTo>
                  <a:pt x="34600" y="68840"/>
                </a:lnTo>
                <a:lnTo>
                  <a:pt x="34590" y="68870"/>
                </a:lnTo>
                <a:lnTo>
                  <a:pt x="34580" y="68900"/>
                </a:lnTo>
                <a:lnTo>
                  <a:pt x="34570" y="68960"/>
                </a:lnTo>
                <a:lnTo>
                  <a:pt x="34550" y="69010"/>
                </a:lnTo>
                <a:lnTo>
                  <a:pt x="34520" y="69060"/>
                </a:lnTo>
                <a:lnTo>
                  <a:pt x="34440" y="69120"/>
                </a:lnTo>
                <a:lnTo>
                  <a:pt x="34420" y="69130"/>
                </a:lnTo>
                <a:lnTo>
                  <a:pt x="34330" y="69140"/>
                </a:lnTo>
                <a:lnTo>
                  <a:pt x="34300" y="69150"/>
                </a:lnTo>
                <a:lnTo>
                  <a:pt x="34290" y="69160"/>
                </a:lnTo>
                <a:lnTo>
                  <a:pt x="34230" y="69200"/>
                </a:lnTo>
                <a:lnTo>
                  <a:pt x="34210" y="69220"/>
                </a:lnTo>
                <a:lnTo>
                  <a:pt x="34200" y="69230"/>
                </a:lnTo>
                <a:lnTo>
                  <a:pt x="34180" y="69270"/>
                </a:lnTo>
                <a:lnTo>
                  <a:pt x="34130" y="69320"/>
                </a:lnTo>
                <a:lnTo>
                  <a:pt x="34040" y="69470"/>
                </a:lnTo>
                <a:lnTo>
                  <a:pt x="34010" y="69500"/>
                </a:lnTo>
                <a:lnTo>
                  <a:pt x="33980" y="69510"/>
                </a:lnTo>
                <a:lnTo>
                  <a:pt x="33930" y="69500"/>
                </a:lnTo>
                <a:lnTo>
                  <a:pt x="33890" y="69500"/>
                </a:lnTo>
                <a:lnTo>
                  <a:pt x="33870" y="69490"/>
                </a:lnTo>
                <a:lnTo>
                  <a:pt x="33850" y="69490"/>
                </a:lnTo>
                <a:lnTo>
                  <a:pt x="33840" y="69480"/>
                </a:lnTo>
                <a:lnTo>
                  <a:pt x="33820" y="69480"/>
                </a:lnTo>
                <a:lnTo>
                  <a:pt x="33800" y="69490"/>
                </a:lnTo>
                <a:lnTo>
                  <a:pt x="33740" y="69520"/>
                </a:lnTo>
                <a:lnTo>
                  <a:pt x="33730" y="69530"/>
                </a:lnTo>
                <a:lnTo>
                  <a:pt x="33700" y="69560"/>
                </a:lnTo>
                <a:lnTo>
                  <a:pt x="33650" y="69650"/>
                </a:lnTo>
                <a:lnTo>
                  <a:pt x="33630" y="69670"/>
                </a:lnTo>
                <a:lnTo>
                  <a:pt x="33580" y="69710"/>
                </a:lnTo>
                <a:lnTo>
                  <a:pt x="33560" y="69720"/>
                </a:lnTo>
                <a:lnTo>
                  <a:pt x="33550" y="69730"/>
                </a:lnTo>
                <a:lnTo>
                  <a:pt x="33530" y="69750"/>
                </a:lnTo>
                <a:lnTo>
                  <a:pt x="33500" y="69780"/>
                </a:lnTo>
                <a:lnTo>
                  <a:pt x="33490" y="69810"/>
                </a:lnTo>
                <a:lnTo>
                  <a:pt x="33480" y="69850"/>
                </a:lnTo>
                <a:lnTo>
                  <a:pt x="33460" y="69950"/>
                </a:lnTo>
                <a:lnTo>
                  <a:pt x="33440" y="69990"/>
                </a:lnTo>
                <a:lnTo>
                  <a:pt x="33430" y="70020"/>
                </a:lnTo>
                <a:lnTo>
                  <a:pt x="33360" y="70090"/>
                </a:lnTo>
                <a:lnTo>
                  <a:pt x="33350" y="70110"/>
                </a:lnTo>
                <a:lnTo>
                  <a:pt x="33310" y="70170"/>
                </a:lnTo>
                <a:lnTo>
                  <a:pt x="33290" y="70180"/>
                </a:lnTo>
                <a:lnTo>
                  <a:pt x="33270" y="70190"/>
                </a:lnTo>
                <a:lnTo>
                  <a:pt x="33250" y="70200"/>
                </a:lnTo>
                <a:lnTo>
                  <a:pt x="33230" y="70210"/>
                </a:lnTo>
                <a:lnTo>
                  <a:pt x="33210" y="70210"/>
                </a:lnTo>
                <a:lnTo>
                  <a:pt x="33190" y="70220"/>
                </a:lnTo>
                <a:lnTo>
                  <a:pt x="33170" y="70230"/>
                </a:lnTo>
                <a:lnTo>
                  <a:pt x="33100" y="70300"/>
                </a:lnTo>
                <a:lnTo>
                  <a:pt x="33090" y="70320"/>
                </a:lnTo>
                <a:lnTo>
                  <a:pt x="33060" y="70340"/>
                </a:lnTo>
                <a:lnTo>
                  <a:pt x="33000" y="70390"/>
                </a:lnTo>
                <a:lnTo>
                  <a:pt x="32980" y="70420"/>
                </a:lnTo>
                <a:lnTo>
                  <a:pt x="32960" y="70440"/>
                </a:lnTo>
                <a:lnTo>
                  <a:pt x="32950" y="70450"/>
                </a:lnTo>
                <a:lnTo>
                  <a:pt x="32920" y="70550"/>
                </a:lnTo>
                <a:lnTo>
                  <a:pt x="32920" y="70590"/>
                </a:lnTo>
                <a:lnTo>
                  <a:pt x="32930" y="70640"/>
                </a:lnTo>
                <a:lnTo>
                  <a:pt x="32970" y="70750"/>
                </a:lnTo>
                <a:lnTo>
                  <a:pt x="32990" y="70840"/>
                </a:lnTo>
                <a:lnTo>
                  <a:pt x="33000" y="70870"/>
                </a:lnTo>
                <a:lnTo>
                  <a:pt x="33010" y="70890"/>
                </a:lnTo>
                <a:lnTo>
                  <a:pt x="33040" y="70950"/>
                </a:lnTo>
                <a:lnTo>
                  <a:pt x="33050" y="70970"/>
                </a:lnTo>
                <a:lnTo>
                  <a:pt x="33060" y="71000"/>
                </a:lnTo>
                <a:lnTo>
                  <a:pt x="33060" y="71020"/>
                </a:lnTo>
                <a:lnTo>
                  <a:pt x="33060" y="71050"/>
                </a:lnTo>
                <a:lnTo>
                  <a:pt x="33090" y="71120"/>
                </a:lnTo>
                <a:lnTo>
                  <a:pt x="33090" y="71140"/>
                </a:lnTo>
                <a:lnTo>
                  <a:pt x="33080" y="71170"/>
                </a:lnTo>
                <a:lnTo>
                  <a:pt x="33080" y="71190"/>
                </a:lnTo>
                <a:lnTo>
                  <a:pt x="33070" y="71210"/>
                </a:lnTo>
                <a:lnTo>
                  <a:pt x="33080" y="71230"/>
                </a:lnTo>
                <a:lnTo>
                  <a:pt x="33110" y="71240"/>
                </a:lnTo>
                <a:lnTo>
                  <a:pt x="33210" y="71270"/>
                </a:lnTo>
                <a:lnTo>
                  <a:pt x="33270" y="71300"/>
                </a:lnTo>
                <a:lnTo>
                  <a:pt x="33470" y="71420"/>
                </a:lnTo>
                <a:lnTo>
                  <a:pt x="33600" y="71570"/>
                </a:lnTo>
                <a:lnTo>
                  <a:pt x="33600" y="71640"/>
                </a:lnTo>
                <a:lnTo>
                  <a:pt x="33610" y="71690"/>
                </a:lnTo>
                <a:lnTo>
                  <a:pt x="33620" y="71710"/>
                </a:lnTo>
                <a:lnTo>
                  <a:pt x="33640" y="71720"/>
                </a:lnTo>
                <a:lnTo>
                  <a:pt x="33650" y="71730"/>
                </a:lnTo>
                <a:lnTo>
                  <a:pt x="33690" y="71750"/>
                </a:lnTo>
                <a:lnTo>
                  <a:pt x="33700" y="71760"/>
                </a:lnTo>
                <a:lnTo>
                  <a:pt x="33710" y="71780"/>
                </a:lnTo>
                <a:lnTo>
                  <a:pt x="33700" y="71820"/>
                </a:lnTo>
                <a:lnTo>
                  <a:pt x="33710" y="71840"/>
                </a:lnTo>
                <a:lnTo>
                  <a:pt x="33720" y="71850"/>
                </a:lnTo>
                <a:lnTo>
                  <a:pt x="33730" y="71870"/>
                </a:lnTo>
                <a:lnTo>
                  <a:pt x="33750" y="71880"/>
                </a:lnTo>
                <a:lnTo>
                  <a:pt x="33750" y="71900"/>
                </a:lnTo>
                <a:lnTo>
                  <a:pt x="33750" y="71930"/>
                </a:lnTo>
                <a:lnTo>
                  <a:pt x="33730" y="71950"/>
                </a:lnTo>
                <a:lnTo>
                  <a:pt x="33650" y="72000"/>
                </a:lnTo>
                <a:lnTo>
                  <a:pt x="33610" y="72030"/>
                </a:lnTo>
                <a:lnTo>
                  <a:pt x="33380" y="72290"/>
                </a:lnTo>
                <a:lnTo>
                  <a:pt x="33310" y="72360"/>
                </a:lnTo>
                <a:lnTo>
                  <a:pt x="33270" y="72380"/>
                </a:lnTo>
                <a:lnTo>
                  <a:pt x="33220" y="72390"/>
                </a:lnTo>
                <a:lnTo>
                  <a:pt x="33200" y="72400"/>
                </a:lnTo>
                <a:lnTo>
                  <a:pt x="33180" y="72410"/>
                </a:lnTo>
                <a:lnTo>
                  <a:pt x="33170" y="72430"/>
                </a:lnTo>
                <a:lnTo>
                  <a:pt x="33170" y="72470"/>
                </a:lnTo>
                <a:lnTo>
                  <a:pt x="33170" y="72490"/>
                </a:lnTo>
                <a:lnTo>
                  <a:pt x="33190" y="72510"/>
                </a:lnTo>
                <a:lnTo>
                  <a:pt x="33210" y="72520"/>
                </a:lnTo>
                <a:lnTo>
                  <a:pt x="33220" y="72530"/>
                </a:lnTo>
                <a:lnTo>
                  <a:pt x="33220" y="72550"/>
                </a:lnTo>
                <a:lnTo>
                  <a:pt x="33220" y="72570"/>
                </a:lnTo>
                <a:lnTo>
                  <a:pt x="33190" y="72650"/>
                </a:lnTo>
                <a:lnTo>
                  <a:pt x="33170" y="72660"/>
                </a:lnTo>
                <a:lnTo>
                  <a:pt x="33140" y="72660"/>
                </a:lnTo>
                <a:lnTo>
                  <a:pt x="33120" y="72650"/>
                </a:lnTo>
                <a:lnTo>
                  <a:pt x="33080" y="72630"/>
                </a:lnTo>
                <a:lnTo>
                  <a:pt x="33060" y="72630"/>
                </a:lnTo>
                <a:lnTo>
                  <a:pt x="33050" y="72650"/>
                </a:lnTo>
                <a:lnTo>
                  <a:pt x="33040" y="72680"/>
                </a:lnTo>
                <a:lnTo>
                  <a:pt x="33040" y="72710"/>
                </a:lnTo>
                <a:lnTo>
                  <a:pt x="33050" y="72740"/>
                </a:lnTo>
                <a:lnTo>
                  <a:pt x="33060" y="72780"/>
                </a:lnTo>
                <a:lnTo>
                  <a:pt x="33050" y="72860"/>
                </a:lnTo>
                <a:lnTo>
                  <a:pt x="33050" y="72880"/>
                </a:lnTo>
                <a:lnTo>
                  <a:pt x="33070" y="72890"/>
                </a:lnTo>
                <a:lnTo>
                  <a:pt x="33080" y="72900"/>
                </a:lnTo>
                <a:lnTo>
                  <a:pt x="33110" y="72890"/>
                </a:lnTo>
                <a:lnTo>
                  <a:pt x="33130" y="72890"/>
                </a:lnTo>
                <a:lnTo>
                  <a:pt x="33150" y="72890"/>
                </a:lnTo>
                <a:lnTo>
                  <a:pt x="33170" y="72890"/>
                </a:lnTo>
                <a:lnTo>
                  <a:pt x="33170" y="72910"/>
                </a:lnTo>
                <a:lnTo>
                  <a:pt x="33170" y="72930"/>
                </a:lnTo>
                <a:lnTo>
                  <a:pt x="33160" y="73000"/>
                </a:lnTo>
                <a:lnTo>
                  <a:pt x="33140" y="73040"/>
                </a:lnTo>
                <a:lnTo>
                  <a:pt x="33120" y="73060"/>
                </a:lnTo>
                <a:lnTo>
                  <a:pt x="33090" y="73070"/>
                </a:lnTo>
                <a:lnTo>
                  <a:pt x="32960" y="73090"/>
                </a:lnTo>
                <a:lnTo>
                  <a:pt x="32810" y="73120"/>
                </a:lnTo>
                <a:lnTo>
                  <a:pt x="32770" y="73120"/>
                </a:lnTo>
                <a:lnTo>
                  <a:pt x="32740" y="73110"/>
                </a:lnTo>
                <a:lnTo>
                  <a:pt x="32710" y="73080"/>
                </a:lnTo>
                <a:lnTo>
                  <a:pt x="32680" y="73030"/>
                </a:lnTo>
                <a:lnTo>
                  <a:pt x="32670" y="73010"/>
                </a:lnTo>
                <a:lnTo>
                  <a:pt x="32660" y="73010"/>
                </a:lnTo>
                <a:lnTo>
                  <a:pt x="32630" y="73010"/>
                </a:lnTo>
                <a:lnTo>
                  <a:pt x="32410" y="73080"/>
                </a:lnTo>
                <a:lnTo>
                  <a:pt x="32360" y="73110"/>
                </a:lnTo>
                <a:lnTo>
                  <a:pt x="32320" y="73130"/>
                </a:lnTo>
                <a:lnTo>
                  <a:pt x="32250" y="73220"/>
                </a:lnTo>
                <a:lnTo>
                  <a:pt x="32180" y="73350"/>
                </a:lnTo>
                <a:lnTo>
                  <a:pt x="31970" y="73290"/>
                </a:lnTo>
                <a:lnTo>
                  <a:pt x="31780" y="73110"/>
                </a:lnTo>
                <a:lnTo>
                  <a:pt x="31740" y="73070"/>
                </a:lnTo>
                <a:lnTo>
                  <a:pt x="31700" y="73050"/>
                </a:lnTo>
                <a:lnTo>
                  <a:pt x="31680" y="73050"/>
                </a:lnTo>
                <a:lnTo>
                  <a:pt x="31660" y="73050"/>
                </a:lnTo>
                <a:lnTo>
                  <a:pt x="31630" y="73060"/>
                </a:lnTo>
                <a:lnTo>
                  <a:pt x="31580" y="73090"/>
                </a:lnTo>
                <a:lnTo>
                  <a:pt x="31530" y="73100"/>
                </a:lnTo>
                <a:lnTo>
                  <a:pt x="31460" y="73120"/>
                </a:lnTo>
                <a:lnTo>
                  <a:pt x="31500" y="72920"/>
                </a:lnTo>
                <a:lnTo>
                  <a:pt x="31550" y="72810"/>
                </a:lnTo>
                <a:lnTo>
                  <a:pt x="31670" y="72590"/>
                </a:lnTo>
                <a:lnTo>
                  <a:pt x="31780" y="72060"/>
                </a:lnTo>
                <a:lnTo>
                  <a:pt x="31860" y="71890"/>
                </a:lnTo>
                <a:lnTo>
                  <a:pt x="32040" y="72010"/>
                </a:lnTo>
                <a:lnTo>
                  <a:pt x="32230" y="71860"/>
                </a:lnTo>
                <a:lnTo>
                  <a:pt x="32300" y="71780"/>
                </a:lnTo>
                <a:lnTo>
                  <a:pt x="32280" y="71720"/>
                </a:lnTo>
                <a:lnTo>
                  <a:pt x="32240" y="71710"/>
                </a:lnTo>
                <a:lnTo>
                  <a:pt x="32120" y="71730"/>
                </a:lnTo>
                <a:lnTo>
                  <a:pt x="32080" y="71720"/>
                </a:lnTo>
                <a:lnTo>
                  <a:pt x="32050" y="71700"/>
                </a:lnTo>
                <a:lnTo>
                  <a:pt x="32030" y="71620"/>
                </a:lnTo>
                <a:lnTo>
                  <a:pt x="32020" y="71600"/>
                </a:lnTo>
                <a:lnTo>
                  <a:pt x="31900" y="71550"/>
                </a:lnTo>
                <a:lnTo>
                  <a:pt x="31950" y="71450"/>
                </a:lnTo>
                <a:lnTo>
                  <a:pt x="32060" y="71370"/>
                </a:lnTo>
                <a:lnTo>
                  <a:pt x="32120" y="71370"/>
                </a:lnTo>
                <a:lnTo>
                  <a:pt x="32130" y="71350"/>
                </a:lnTo>
                <a:lnTo>
                  <a:pt x="32190" y="71280"/>
                </a:lnTo>
                <a:lnTo>
                  <a:pt x="32200" y="71250"/>
                </a:lnTo>
                <a:lnTo>
                  <a:pt x="32180" y="71200"/>
                </a:lnTo>
                <a:lnTo>
                  <a:pt x="32080" y="71060"/>
                </a:lnTo>
                <a:lnTo>
                  <a:pt x="32170" y="71060"/>
                </a:lnTo>
                <a:lnTo>
                  <a:pt x="32190" y="71010"/>
                </a:lnTo>
                <a:lnTo>
                  <a:pt x="32150" y="70940"/>
                </a:lnTo>
                <a:lnTo>
                  <a:pt x="32080" y="70890"/>
                </a:lnTo>
                <a:lnTo>
                  <a:pt x="32120" y="70850"/>
                </a:lnTo>
                <a:lnTo>
                  <a:pt x="32210" y="70910"/>
                </a:lnTo>
                <a:lnTo>
                  <a:pt x="32300" y="70950"/>
                </a:lnTo>
                <a:lnTo>
                  <a:pt x="32380" y="70940"/>
                </a:lnTo>
                <a:lnTo>
                  <a:pt x="32410" y="70830"/>
                </a:lnTo>
                <a:lnTo>
                  <a:pt x="32430" y="70830"/>
                </a:lnTo>
                <a:lnTo>
                  <a:pt x="32480" y="70770"/>
                </a:lnTo>
                <a:lnTo>
                  <a:pt x="32510" y="70720"/>
                </a:lnTo>
                <a:lnTo>
                  <a:pt x="32470" y="70690"/>
                </a:lnTo>
                <a:lnTo>
                  <a:pt x="32350" y="70690"/>
                </a:lnTo>
                <a:lnTo>
                  <a:pt x="32290" y="70670"/>
                </a:lnTo>
                <a:lnTo>
                  <a:pt x="32240" y="70640"/>
                </a:lnTo>
                <a:lnTo>
                  <a:pt x="32210" y="70690"/>
                </a:lnTo>
                <a:lnTo>
                  <a:pt x="32210" y="70700"/>
                </a:lnTo>
                <a:lnTo>
                  <a:pt x="32200" y="70730"/>
                </a:lnTo>
                <a:lnTo>
                  <a:pt x="32160" y="70730"/>
                </a:lnTo>
                <a:lnTo>
                  <a:pt x="32170" y="70680"/>
                </a:lnTo>
                <a:lnTo>
                  <a:pt x="32170" y="70550"/>
                </a:lnTo>
                <a:lnTo>
                  <a:pt x="32160" y="70520"/>
                </a:lnTo>
                <a:lnTo>
                  <a:pt x="32210" y="70470"/>
                </a:lnTo>
                <a:lnTo>
                  <a:pt x="32260" y="70460"/>
                </a:lnTo>
                <a:lnTo>
                  <a:pt x="32310" y="70460"/>
                </a:lnTo>
                <a:lnTo>
                  <a:pt x="32360" y="70440"/>
                </a:lnTo>
                <a:lnTo>
                  <a:pt x="32440" y="70380"/>
                </a:lnTo>
                <a:lnTo>
                  <a:pt x="32510" y="70310"/>
                </a:lnTo>
                <a:lnTo>
                  <a:pt x="32560" y="70220"/>
                </a:lnTo>
                <a:lnTo>
                  <a:pt x="32610" y="70110"/>
                </a:lnTo>
                <a:lnTo>
                  <a:pt x="32560" y="70150"/>
                </a:lnTo>
                <a:lnTo>
                  <a:pt x="32460" y="70280"/>
                </a:lnTo>
                <a:lnTo>
                  <a:pt x="32410" y="70310"/>
                </a:lnTo>
                <a:lnTo>
                  <a:pt x="32350" y="70300"/>
                </a:lnTo>
                <a:lnTo>
                  <a:pt x="32320" y="70260"/>
                </a:lnTo>
                <a:lnTo>
                  <a:pt x="32290" y="70210"/>
                </a:lnTo>
                <a:lnTo>
                  <a:pt x="32190" y="70150"/>
                </a:lnTo>
                <a:lnTo>
                  <a:pt x="32240" y="70040"/>
                </a:lnTo>
                <a:lnTo>
                  <a:pt x="32330" y="69930"/>
                </a:lnTo>
                <a:lnTo>
                  <a:pt x="32410" y="69860"/>
                </a:lnTo>
                <a:lnTo>
                  <a:pt x="32430" y="69910"/>
                </a:lnTo>
                <a:lnTo>
                  <a:pt x="32470" y="69930"/>
                </a:lnTo>
                <a:lnTo>
                  <a:pt x="32520" y="69930"/>
                </a:lnTo>
                <a:lnTo>
                  <a:pt x="32570" y="69900"/>
                </a:lnTo>
                <a:lnTo>
                  <a:pt x="32530" y="69860"/>
                </a:lnTo>
                <a:lnTo>
                  <a:pt x="32620" y="69800"/>
                </a:lnTo>
                <a:lnTo>
                  <a:pt x="32650" y="69730"/>
                </a:lnTo>
                <a:lnTo>
                  <a:pt x="32630" y="69710"/>
                </a:lnTo>
                <a:lnTo>
                  <a:pt x="32580" y="69700"/>
                </a:lnTo>
                <a:lnTo>
                  <a:pt x="32540" y="69670"/>
                </a:lnTo>
                <a:lnTo>
                  <a:pt x="32550" y="69640"/>
                </a:lnTo>
                <a:lnTo>
                  <a:pt x="32610" y="69580"/>
                </a:lnTo>
                <a:lnTo>
                  <a:pt x="32660" y="69510"/>
                </a:lnTo>
                <a:lnTo>
                  <a:pt x="32710" y="69470"/>
                </a:lnTo>
                <a:lnTo>
                  <a:pt x="32840" y="69480"/>
                </a:lnTo>
                <a:lnTo>
                  <a:pt x="32890" y="69450"/>
                </a:lnTo>
                <a:lnTo>
                  <a:pt x="32910" y="69380"/>
                </a:lnTo>
                <a:lnTo>
                  <a:pt x="32850" y="69360"/>
                </a:lnTo>
                <a:lnTo>
                  <a:pt x="32780" y="69370"/>
                </a:lnTo>
                <a:lnTo>
                  <a:pt x="32770" y="69400"/>
                </a:lnTo>
                <a:lnTo>
                  <a:pt x="32710" y="69320"/>
                </a:lnTo>
                <a:lnTo>
                  <a:pt x="32710" y="69280"/>
                </a:lnTo>
                <a:lnTo>
                  <a:pt x="32730" y="69200"/>
                </a:lnTo>
                <a:lnTo>
                  <a:pt x="33000" y="68740"/>
                </a:lnTo>
                <a:lnTo>
                  <a:pt x="33080" y="68640"/>
                </a:lnTo>
                <a:lnTo>
                  <a:pt x="33240" y="68180"/>
                </a:lnTo>
                <a:lnTo>
                  <a:pt x="33380" y="67920"/>
                </a:lnTo>
                <a:lnTo>
                  <a:pt x="33430" y="67780"/>
                </a:lnTo>
                <a:lnTo>
                  <a:pt x="33460" y="67640"/>
                </a:lnTo>
                <a:lnTo>
                  <a:pt x="33470" y="67510"/>
                </a:lnTo>
                <a:lnTo>
                  <a:pt x="33490" y="67390"/>
                </a:lnTo>
                <a:lnTo>
                  <a:pt x="33580" y="67170"/>
                </a:lnTo>
                <a:lnTo>
                  <a:pt x="33590" y="67040"/>
                </a:lnTo>
                <a:lnTo>
                  <a:pt x="33700" y="66670"/>
                </a:lnTo>
                <a:lnTo>
                  <a:pt x="33760" y="66360"/>
                </a:lnTo>
                <a:lnTo>
                  <a:pt x="33840" y="66130"/>
                </a:lnTo>
                <a:lnTo>
                  <a:pt x="33850" y="66010"/>
                </a:lnTo>
                <a:lnTo>
                  <a:pt x="33770" y="65630"/>
                </a:lnTo>
                <a:lnTo>
                  <a:pt x="33730" y="65560"/>
                </a:lnTo>
                <a:lnTo>
                  <a:pt x="33610" y="65460"/>
                </a:lnTo>
                <a:lnTo>
                  <a:pt x="33590" y="65390"/>
                </a:lnTo>
                <a:lnTo>
                  <a:pt x="33640" y="65120"/>
                </a:lnTo>
                <a:lnTo>
                  <a:pt x="33700" y="64990"/>
                </a:lnTo>
                <a:lnTo>
                  <a:pt x="33970" y="64640"/>
                </a:lnTo>
                <a:lnTo>
                  <a:pt x="34080" y="64530"/>
                </a:lnTo>
                <a:lnTo>
                  <a:pt x="34140" y="64520"/>
                </a:lnTo>
                <a:lnTo>
                  <a:pt x="34260" y="64510"/>
                </a:lnTo>
                <a:lnTo>
                  <a:pt x="34310" y="64500"/>
                </a:lnTo>
                <a:lnTo>
                  <a:pt x="34350" y="64440"/>
                </a:lnTo>
                <a:lnTo>
                  <a:pt x="34370" y="64380"/>
                </a:lnTo>
                <a:close/>
                <a:moveTo>
                  <a:pt x="31590" y="70560"/>
                </a:moveTo>
                <a:lnTo>
                  <a:pt x="31620" y="70690"/>
                </a:lnTo>
                <a:lnTo>
                  <a:pt x="31620" y="70770"/>
                </a:lnTo>
                <a:lnTo>
                  <a:pt x="31510" y="70940"/>
                </a:lnTo>
                <a:lnTo>
                  <a:pt x="31430" y="70810"/>
                </a:lnTo>
                <a:lnTo>
                  <a:pt x="31460" y="70720"/>
                </a:lnTo>
                <a:lnTo>
                  <a:pt x="31530" y="70640"/>
                </a:lnTo>
                <a:lnTo>
                  <a:pt x="31590" y="70520"/>
                </a:lnTo>
                <a:lnTo>
                  <a:pt x="31590" y="70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