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Prachuap Khiri Khan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rachuap Khiri K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930" y="62860"/>
                </a:moveTo>
                <a:lnTo>
                  <a:pt x="36000" y="62810"/>
                </a:lnTo>
                <a:lnTo>
                  <a:pt x="36040" y="62750"/>
                </a:lnTo>
                <a:lnTo>
                  <a:pt x="36090" y="62630"/>
                </a:lnTo>
                <a:lnTo>
                  <a:pt x="36140" y="62570"/>
                </a:lnTo>
                <a:lnTo>
                  <a:pt x="36200" y="62530"/>
                </a:lnTo>
                <a:lnTo>
                  <a:pt x="36320" y="62490"/>
                </a:lnTo>
                <a:lnTo>
                  <a:pt x="36360" y="62440"/>
                </a:lnTo>
                <a:lnTo>
                  <a:pt x="36540" y="61900"/>
                </a:lnTo>
                <a:lnTo>
                  <a:pt x="36620" y="61760"/>
                </a:lnTo>
                <a:lnTo>
                  <a:pt x="36810" y="61530"/>
                </a:lnTo>
                <a:lnTo>
                  <a:pt x="36880" y="61390"/>
                </a:lnTo>
                <a:lnTo>
                  <a:pt x="36980" y="61150"/>
                </a:lnTo>
                <a:lnTo>
                  <a:pt x="37040" y="61060"/>
                </a:lnTo>
                <a:lnTo>
                  <a:pt x="37260" y="60810"/>
                </a:lnTo>
                <a:lnTo>
                  <a:pt x="37300" y="60710"/>
                </a:lnTo>
                <a:lnTo>
                  <a:pt x="37310" y="60600"/>
                </a:lnTo>
                <a:lnTo>
                  <a:pt x="37340" y="60450"/>
                </a:lnTo>
                <a:lnTo>
                  <a:pt x="37400" y="60350"/>
                </a:lnTo>
                <a:lnTo>
                  <a:pt x="37570" y="60180"/>
                </a:lnTo>
                <a:lnTo>
                  <a:pt x="37650" y="60080"/>
                </a:lnTo>
                <a:lnTo>
                  <a:pt x="37700" y="59960"/>
                </a:lnTo>
                <a:lnTo>
                  <a:pt x="37720" y="59860"/>
                </a:lnTo>
                <a:lnTo>
                  <a:pt x="37710" y="59610"/>
                </a:lnTo>
                <a:lnTo>
                  <a:pt x="37720" y="59470"/>
                </a:lnTo>
                <a:lnTo>
                  <a:pt x="37770" y="59370"/>
                </a:lnTo>
                <a:lnTo>
                  <a:pt x="37870" y="59310"/>
                </a:lnTo>
                <a:lnTo>
                  <a:pt x="38010" y="59280"/>
                </a:lnTo>
                <a:lnTo>
                  <a:pt x="38260" y="59260"/>
                </a:lnTo>
                <a:lnTo>
                  <a:pt x="38330" y="59210"/>
                </a:lnTo>
                <a:lnTo>
                  <a:pt x="38710" y="58690"/>
                </a:lnTo>
                <a:lnTo>
                  <a:pt x="38760" y="58540"/>
                </a:lnTo>
                <a:lnTo>
                  <a:pt x="38850" y="58140"/>
                </a:lnTo>
                <a:lnTo>
                  <a:pt x="38840" y="58080"/>
                </a:lnTo>
                <a:lnTo>
                  <a:pt x="38740" y="58050"/>
                </a:lnTo>
                <a:lnTo>
                  <a:pt x="38620" y="57980"/>
                </a:lnTo>
                <a:lnTo>
                  <a:pt x="38510" y="57880"/>
                </a:lnTo>
                <a:lnTo>
                  <a:pt x="38440" y="57790"/>
                </a:lnTo>
                <a:lnTo>
                  <a:pt x="38400" y="57660"/>
                </a:lnTo>
                <a:lnTo>
                  <a:pt x="38420" y="57530"/>
                </a:lnTo>
                <a:lnTo>
                  <a:pt x="38510" y="57290"/>
                </a:lnTo>
                <a:lnTo>
                  <a:pt x="38510" y="57160"/>
                </a:lnTo>
                <a:lnTo>
                  <a:pt x="38470" y="57060"/>
                </a:lnTo>
                <a:lnTo>
                  <a:pt x="38390" y="56980"/>
                </a:lnTo>
                <a:lnTo>
                  <a:pt x="38280" y="56950"/>
                </a:lnTo>
                <a:lnTo>
                  <a:pt x="38180" y="56860"/>
                </a:lnTo>
                <a:lnTo>
                  <a:pt x="38200" y="56690"/>
                </a:lnTo>
                <a:lnTo>
                  <a:pt x="38300" y="56400"/>
                </a:lnTo>
                <a:lnTo>
                  <a:pt x="38310" y="56330"/>
                </a:lnTo>
                <a:lnTo>
                  <a:pt x="38330" y="56270"/>
                </a:lnTo>
                <a:lnTo>
                  <a:pt x="38350" y="56210"/>
                </a:lnTo>
                <a:lnTo>
                  <a:pt x="38320" y="56160"/>
                </a:lnTo>
                <a:lnTo>
                  <a:pt x="38270" y="56140"/>
                </a:lnTo>
                <a:lnTo>
                  <a:pt x="38210" y="56140"/>
                </a:lnTo>
                <a:lnTo>
                  <a:pt x="37870" y="56250"/>
                </a:lnTo>
                <a:lnTo>
                  <a:pt x="37790" y="56230"/>
                </a:lnTo>
                <a:lnTo>
                  <a:pt x="37770" y="56120"/>
                </a:lnTo>
                <a:lnTo>
                  <a:pt x="37800" y="56060"/>
                </a:lnTo>
                <a:lnTo>
                  <a:pt x="37860" y="56010"/>
                </a:lnTo>
                <a:lnTo>
                  <a:pt x="37910" y="55960"/>
                </a:lnTo>
                <a:lnTo>
                  <a:pt x="37920" y="55880"/>
                </a:lnTo>
                <a:lnTo>
                  <a:pt x="37900" y="55810"/>
                </a:lnTo>
                <a:lnTo>
                  <a:pt x="37830" y="55690"/>
                </a:lnTo>
                <a:lnTo>
                  <a:pt x="37810" y="55630"/>
                </a:lnTo>
                <a:lnTo>
                  <a:pt x="37800" y="55560"/>
                </a:lnTo>
                <a:lnTo>
                  <a:pt x="37820" y="55450"/>
                </a:lnTo>
                <a:lnTo>
                  <a:pt x="37800" y="55390"/>
                </a:lnTo>
                <a:lnTo>
                  <a:pt x="37760" y="55320"/>
                </a:lnTo>
                <a:lnTo>
                  <a:pt x="37670" y="55210"/>
                </a:lnTo>
                <a:lnTo>
                  <a:pt x="37640" y="55140"/>
                </a:lnTo>
                <a:lnTo>
                  <a:pt x="37620" y="55020"/>
                </a:lnTo>
                <a:lnTo>
                  <a:pt x="37600" y="54680"/>
                </a:lnTo>
                <a:lnTo>
                  <a:pt x="37560" y="54550"/>
                </a:lnTo>
                <a:lnTo>
                  <a:pt x="37430" y="54300"/>
                </a:lnTo>
                <a:lnTo>
                  <a:pt x="37400" y="54180"/>
                </a:lnTo>
                <a:lnTo>
                  <a:pt x="37420" y="54110"/>
                </a:lnTo>
                <a:lnTo>
                  <a:pt x="37480" y="53980"/>
                </a:lnTo>
                <a:lnTo>
                  <a:pt x="37500" y="53920"/>
                </a:lnTo>
                <a:lnTo>
                  <a:pt x="37520" y="53780"/>
                </a:lnTo>
                <a:lnTo>
                  <a:pt x="37520" y="53650"/>
                </a:lnTo>
                <a:lnTo>
                  <a:pt x="37510" y="53560"/>
                </a:lnTo>
                <a:lnTo>
                  <a:pt x="37690" y="53510"/>
                </a:lnTo>
                <a:lnTo>
                  <a:pt x="37920" y="53440"/>
                </a:lnTo>
                <a:lnTo>
                  <a:pt x="38040" y="53430"/>
                </a:lnTo>
                <a:lnTo>
                  <a:pt x="38170" y="53440"/>
                </a:lnTo>
                <a:lnTo>
                  <a:pt x="38500" y="53520"/>
                </a:lnTo>
                <a:lnTo>
                  <a:pt x="38520" y="53530"/>
                </a:lnTo>
                <a:lnTo>
                  <a:pt x="38540" y="53540"/>
                </a:lnTo>
                <a:lnTo>
                  <a:pt x="38560" y="53550"/>
                </a:lnTo>
                <a:lnTo>
                  <a:pt x="38570" y="53570"/>
                </a:lnTo>
                <a:lnTo>
                  <a:pt x="38580" y="53600"/>
                </a:lnTo>
                <a:lnTo>
                  <a:pt x="38610" y="53630"/>
                </a:lnTo>
                <a:lnTo>
                  <a:pt x="38650" y="53650"/>
                </a:lnTo>
                <a:lnTo>
                  <a:pt x="38740" y="53690"/>
                </a:lnTo>
                <a:lnTo>
                  <a:pt x="38780" y="53690"/>
                </a:lnTo>
                <a:lnTo>
                  <a:pt x="38820" y="53690"/>
                </a:lnTo>
                <a:lnTo>
                  <a:pt x="38830" y="53680"/>
                </a:lnTo>
                <a:lnTo>
                  <a:pt x="38840" y="53660"/>
                </a:lnTo>
                <a:lnTo>
                  <a:pt x="38870" y="53630"/>
                </a:lnTo>
                <a:lnTo>
                  <a:pt x="38880" y="53610"/>
                </a:lnTo>
                <a:lnTo>
                  <a:pt x="38900" y="53600"/>
                </a:lnTo>
                <a:lnTo>
                  <a:pt x="38980" y="53580"/>
                </a:lnTo>
                <a:lnTo>
                  <a:pt x="39020" y="53560"/>
                </a:lnTo>
                <a:lnTo>
                  <a:pt x="39060" y="53540"/>
                </a:lnTo>
                <a:lnTo>
                  <a:pt x="39090" y="53510"/>
                </a:lnTo>
                <a:lnTo>
                  <a:pt x="39110" y="53500"/>
                </a:lnTo>
                <a:lnTo>
                  <a:pt x="39320" y="53460"/>
                </a:lnTo>
                <a:lnTo>
                  <a:pt x="39360" y="53450"/>
                </a:lnTo>
                <a:lnTo>
                  <a:pt x="39540" y="53480"/>
                </a:lnTo>
                <a:lnTo>
                  <a:pt x="39580" y="53480"/>
                </a:lnTo>
                <a:lnTo>
                  <a:pt x="39620" y="53480"/>
                </a:lnTo>
                <a:lnTo>
                  <a:pt x="39630" y="53470"/>
                </a:lnTo>
                <a:lnTo>
                  <a:pt x="39900" y="53260"/>
                </a:lnTo>
                <a:lnTo>
                  <a:pt x="39910" y="53240"/>
                </a:lnTo>
                <a:lnTo>
                  <a:pt x="39930" y="53230"/>
                </a:lnTo>
                <a:lnTo>
                  <a:pt x="39960" y="53210"/>
                </a:lnTo>
                <a:lnTo>
                  <a:pt x="40010" y="53190"/>
                </a:lnTo>
                <a:lnTo>
                  <a:pt x="40370" y="53200"/>
                </a:lnTo>
                <a:lnTo>
                  <a:pt x="40440" y="53180"/>
                </a:lnTo>
                <a:lnTo>
                  <a:pt x="40570" y="53190"/>
                </a:lnTo>
                <a:lnTo>
                  <a:pt x="40610" y="53180"/>
                </a:lnTo>
                <a:lnTo>
                  <a:pt x="40820" y="53140"/>
                </a:lnTo>
                <a:lnTo>
                  <a:pt x="40820" y="53200"/>
                </a:lnTo>
                <a:lnTo>
                  <a:pt x="40920" y="53600"/>
                </a:lnTo>
                <a:lnTo>
                  <a:pt x="40940" y="53720"/>
                </a:lnTo>
                <a:lnTo>
                  <a:pt x="40920" y="54110"/>
                </a:lnTo>
                <a:lnTo>
                  <a:pt x="40940" y="54240"/>
                </a:lnTo>
                <a:lnTo>
                  <a:pt x="41120" y="54680"/>
                </a:lnTo>
                <a:lnTo>
                  <a:pt x="41130" y="54770"/>
                </a:lnTo>
                <a:lnTo>
                  <a:pt x="41080" y="54860"/>
                </a:lnTo>
                <a:lnTo>
                  <a:pt x="40940" y="55310"/>
                </a:lnTo>
                <a:lnTo>
                  <a:pt x="40950" y="55370"/>
                </a:lnTo>
                <a:lnTo>
                  <a:pt x="41000" y="55440"/>
                </a:lnTo>
                <a:lnTo>
                  <a:pt x="41060" y="55490"/>
                </a:lnTo>
                <a:lnTo>
                  <a:pt x="41110" y="55550"/>
                </a:lnTo>
                <a:lnTo>
                  <a:pt x="41140" y="55610"/>
                </a:lnTo>
                <a:lnTo>
                  <a:pt x="41160" y="55740"/>
                </a:lnTo>
                <a:lnTo>
                  <a:pt x="41170" y="55780"/>
                </a:lnTo>
                <a:lnTo>
                  <a:pt x="41170" y="55840"/>
                </a:lnTo>
                <a:lnTo>
                  <a:pt x="41150" y="55920"/>
                </a:lnTo>
                <a:lnTo>
                  <a:pt x="41120" y="55950"/>
                </a:lnTo>
                <a:lnTo>
                  <a:pt x="41020" y="56030"/>
                </a:lnTo>
                <a:lnTo>
                  <a:pt x="40980" y="56080"/>
                </a:lnTo>
                <a:lnTo>
                  <a:pt x="40940" y="56300"/>
                </a:lnTo>
                <a:lnTo>
                  <a:pt x="40920" y="56360"/>
                </a:lnTo>
                <a:lnTo>
                  <a:pt x="40790" y="56580"/>
                </a:lnTo>
                <a:lnTo>
                  <a:pt x="40190" y="57210"/>
                </a:lnTo>
                <a:lnTo>
                  <a:pt x="40050" y="57480"/>
                </a:lnTo>
                <a:lnTo>
                  <a:pt x="40000" y="57760"/>
                </a:lnTo>
                <a:lnTo>
                  <a:pt x="40080" y="57970"/>
                </a:lnTo>
                <a:lnTo>
                  <a:pt x="40060" y="58010"/>
                </a:lnTo>
                <a:lnTo>
                  <a:pt x="39980" y="58010"/>
                </a:lnTo>
                <a:lnTo>
                  <a:pt x="39940" y="58040"/>
                </a:lnTo>
                <a:lnTo>
                  <a:pt x="39920" y="58090"/>
                </a:lnTo>
                <a:lnTo>
                  <a:pt x="39920" y="58150"/>
                </a:lnTo>
                <a:lnTo>
                  <a:pt x="39960" y="58380"/>
                </a:lnTo>
                <a:lnTo>
                  <a:pt x="39950" y="58420"/>
                </a:lnTo>
                <a:lnTo>
                  <a:pt x="39930" y="58460"/>
                </a:lnTo>
                <a:lnTo>
                  <a:pt x="39930" y="58520"/>
                </a:lnTo>
                <a:lnTo>
                  <a:pt x="39960" y="58590"/>
                </a:lnTo>
                <a:lnTo>
                  <a:pt x="39750" y="58620"/>
                </a:lnTo>
                <a:lnTo>
                  <a:pt x="39570" y="58780"/>
                </a:lnTo>
                <a:lnTo>
                  <a:pt x="39090" y="59590"/>
                </a:lnTo>
                <a:lnTo>
                  <a:pt x="39060" y="59650"/>
                </a:lnTo>
                <a:lnTo>
                  <a:pt x="39030" y="59750"/>
                </a:lnTo>
                <a:lnTo>
                  <a:pt x="38920" y="59920"/>
                </a:lnTo>
                <a:lnTo>
                  <a:pt x="38890" y="60030"/>
                </a:lnTo>
                <a:lnTo>
                  <a:pt x="38880" y="60170"/>
                </a:lnTo>
                <a:lnTo>
                  <a:pt x="38860" y="60300"/>
                </a:lnTo>
                <a:lnTo>
                  <a:pt x="38820" y="60420"/>
                </a:lnTo>
                <a:lnTo>
                  <a:pt x="38670" y="60760"/>
                </a:lnTo>
                <a:lnTo>
                  <a:pt x="38650" y="60820"/>
                </a:lnTo>
                <a:lnTo>
                  <a:pt x="38630" y="60890"/>
                </a:lnTo>
                <a:lnTo>
                  <a:pt x="38510" y="61010"/>
                </a:lnTo>
                <a:lnTo>
                  <a:pt x="38490" y="61070"/>
                </a:lnTo>
                <a:lnTo>
                  <a:pt x="38470" y="61420"/>
                </a:lnTo>
                <a:lnTo>
                  <a:pt x="38490" y="61550"/>
                </a:lnTo>
                <a:lnTo>
                  <a:pt x="38590" y="61800"/>
                </a:lnTo>
                <a:lnTo>
                  <a:pt x="38590" y="61910"/>
                </a:lnTo>
                <a:lnTo>
                  <a:pt x="38490" y="62010"/>
                </a:lnTo>
                <a:lnTo>
                  <a:pt x="38440" y="61890"/>
                </a:lnTo>
                <a:lnTo>
                  <a:pt x="38350" y="61890"/>
                </a:lnTo>
                <a:lnTo>
                  <a:pt x="38240" y="61960"/>
                </a:lnTo>
                <a:lnTo>
                  <a:pt x="38160" y="62050"/>
                </a:lnTo>
                <a:lnTo>
                  <a:pt x="38120" y="62110"/>
                </a:lnTo>
                <a:lnTo>
                  <a:pt x="38080" y="62200"/>
                </a:lnTo>
                <a:lnTo>
                  <a:pt x="38050" y="62290"/>
                </a:lnTo>
                <a:lnTo>
                  <a:pt x="38040" y="62400"/>
                </a:lnTo>
                <a:lnTo>
                  <a:pt x="38060" y="62530"/>
                </a:lnTo>
                <a:lnTo>
                  <a:pt x="38150" y="62750"/>
                </a:lnTo>
                <a:lnTo>
                  <a:pt x="38160" y="62860"/>
                </a:lnTo>
                <a:lnTo>
                  <a:pt x="38150" y="62980"/>
                </a:lnTo>
                <a:lnTo>
                  <a:pt x="38090" y="63120"/>
                </a:lnTo>
                <a:lnTo>
                  <a:pt x="37950" y="63140"/>
                </a:lnTo>
                <a:lnTo>
                  <a:pt x="37920" y="63150"/>
                </a:lnTo>
                <a:lnTo>
                  <a:pt x="37860" y="63160"/>
                </a:lnTo>
                <a:lnTo>
                  <a:pt x="37840" y="63160"/>
                </a:lnTo>
                <a:lnTo>
                  <a:pt x="37820" y="63170"/>
                </a:lnTo>
                <a:lnTo>
                  <a:pt x="37810" y="63190"/>
                </a:lnTo>
                <a:lnTo>
                  <a:pt x="37790" y="63200"/>
                </a:lnTo>
                <a:lnTo>
                  <a:pt x="37780" y="63220"/>
                </a:lnTo>
                <a:lnTo>
                  <a:pt x="37770" y="63230"/>
                </a:lnTo>
                <a:lnTo>
                  <a:pt x="37750" y="63240"/>
                </a:lnTo>
                <a:lnTo>
                  <a:pt x="37720" y="63260"/>
                </a:lnTo>
                <a:lnTo>
                  <a:pt x="37680" y="63280"/>
                </a:lnTo>
                <a:lnTo>
                  <a:pt x="37660" y="63280"/>
                </a:lnTo>
                <a:lnTo>
                  <a:pt x="37620" y="63300"/>
                </a:lnTo>
                <a:lnTo>
                  <a:pt x="37590" y="63320"/>
                </a:lnTo>
                <a:lnTo>
                  <a:pt x="37560" y="63350"/>
                </a:lnTo>
                <a:lnTo>
                  <a:pt x="37550" y="63360"/>
                </a:lnTo>
                <a:lnTo>
                  <a:pt x="37500" y="63370"/>
                </a:lnTo>
                <a:lnTo>
                  <a:pt x="37230" y="63350"/>
                </a:lnTo>
                <a:lnTo>
                  <a:pt x="37180" y="63350"/>
                </a:lnTo>
                <a:lnTo>
                  <a:pt x="37160" y="63350"/>
                </a:lnTo>
                <a:lnTo>
                  <a:pt x="37140" y="63360"/>
                </a:lnTo>
                <a:lnTo>
                  <a:pt x="37120" y="63360"/>
                </a:lnTo>
                <a:lnTo>
                  <a:pt x="37090" y="63350"/>
                </a:lnTo>
                <a:lnTo>
                  <a:pt x="37050" y="63330"/>
                </a:lnTo>
                <a:lnTo>
                  <a:pt x="37010" y="63320"/>
                </a:lnTo>
                <a:lnTo>
                  <a:pt x="36940" y="63310"/>
                </a:lnTo>
                <a:lnTo>
                  <a:pt x="36800" y="63320"/>
                </a:lnTo>
                <a:lnTo>
                  <a:pt x="36780" y="63320"/>
                </a:lnTo>
                <a:lnTo>
                  <a:pt x="36750" y="63350"/>
                </a:lnTo>
                <a:lnTo>
                  <a:pt x="36720" y="63350"/>
                </a:lnTo>
                <a:lnTo>
                  <a:pt x="36680" y="63350"/>
                </a:lnTo>
                <a:lnTo>
                  <a:pt x="36600" y="63330"/>
                </a:lnTo>
                <a:lnTo>
                  <a:pt x="36560" y="63330"/>
                </a:lnTo>
                <a:lnTo>
                  <a:pt x="36500" y="63310"/>
                </a:lnTo>
                <a:lnTo>
                  <a:pt x="36440" y="63290"/>
                </a:lnTo>
                <a:lnTo>
                  <a:pt x="36190" y="63150"/>
                </a:lnTo>
                <a:lnTo>
                  <a:pt x="36100" y="63120"/>
                </a:lnTo>
                <a:lnTo>
                  <a:pt x="36010" y="63070"/>
                </a:lnTo>
                <a:lnTo>
                  <a:pt x="35990" y="63040"/>
                </a:lnTo>
                <a:lnTo>
                  <a:pt x="35970" y="63020"/>
                </a:lnTo>
                <a:lnTo>
                  <a:pt x="35950" y="62910"/>
                </a:lnTo>
                <a:lnTo>
                  <a:pt x="35930" y="6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