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Prachin Buri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Prachin B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290" y="43640"/>
                </a:moveTo>
                <a:lnTo>
                  <a:pt x="53240" y="43980"/>
                </a:lnTo>
                <a:lnTo>
                  <a:pt x="53200" y="44030"/>
                </a:lnTo>
                <a:lnTo>
                  <a:pt x="53140" y="44090"/>
                </a:lnTo>
                <a:lnTo>
                  <a:pt x="53070" y="44130"/>
                </a:lnTo>
                <a:lnTo>
                  <a:pt x="52980" y="44230"/>
                </a:lnTo>
                <a:lnTo>
                  <a:pt x="52920" y="44370"/>
                </a:lnTo>
                <a:lnTo>
                  <a:pt x="52850" y="44440"/>
                </a:lnTo>
                <a:lnTo>
                  <a:pt x="52780" y="44460"/>
                </a:lnTo>
                <a:lnTo>
                  <a:pt x="52710" y="44450"/>
                </a:lnTo>
                <a:lnTo>
                  <a:pt x="52640" y="44460"/>
                </a:lnTo>
                <a:lnTo>
                  <a:pt x="52560" y="44490"/>
                </a:lnTo>
                <a:lnTo>
                  <a:pt x="52450" y="44560"/>
                </a:lnTo>
                <a:lnTo>
                  <a:pt x="52420" y="44650"/>
                </a:lnTo>
                <a:lnTo>
                  <a:pt x="52420" y="44760"/>
                </a:lnTo>
                <a:lnTo>
                  <a:pt x="52440" y="44900"/>
                </a:lnTo>
                <a:lnTo>
                  <a:pt x="52440" y="45000"/>
                </a:lnTo>
                <a:lnTo>
                  <a:pt x="52360" y="45070"/>
                </a:lnTo>
                <a:lnTo>
                  <a:pt x="52290" y="45120"/>
                </a:lnTo>
                <a:lnTo>
                  <a:pt x="52200" y="45190"/>
                </a:lnTo>
                <a:lnTo>
                  <a:pt x="52160" y="45280"/>
                </a:lnTo>
                <a:lnTo>
                  <a:pt x="52160" y="45370"/>
                </a:lnTo>
                <a:lnTo>
                  <a:pt x="52170" y="45440"/>
                </a:lnTo>
                <a:lnTo>
                  <a:pt x="52170" y="45540"/>
                </a:lnTo>
                <a:lnTo>
                  <a:pt x="52150" y="45620"/>
                </a:lnTo>
                <a:lnTo>
                  <a:pt x="52110" y="45700"/>
                </a:lnTo>
                <a:lnTo>
                  <a:pt x="52110" y="45780"/>
                </a:lnTo>
                <a:lnTo>
                  <a:pt x="52160" y="45840"/>
                </a:lnTo>
                <a:lnTo>
                  <a:pt x="52330" y="45880"/>
                </a:lnTo>
                <a:lnTo>
                  <a:pt x="52390" y="45910"/>
                </a:lnTo>
                <a:lnTo>
                  <a:pt x="52420" y="45960"/>
                </a:lnTo>
                <a:lnTo>
                  <a:pt x="52410" y="46090"/>
                </a:lnTo>
                <a:lnTo>
                  <a:pt x="52420" y="46200"/>
                </a:lnTo>
                <a:lnTo>
                  <a:pt x="52410" y="46280"/>
                </a:lnTo>
                <a:lnTo>
                  <a:pt x="52350" y="46360"/>
                </a:lnTo>
                <a:lnTo>
                  <a:pt x="52240" y="46480"/>
                </a:lnTo>
                <a:lnTo>
                  <a:pt x="52140" y="46490"/>
                </a:lnTo>
                <a:lnTo>
                  <a:pt x="52000" y="46520"/>
                </a:lnTo>
                <a:lnTo>
                  <a:pt x="51970" y="46520"/>
                </a:lnTo>
                <a:lnTo>
                  <a:pt x="51950" y="46520"/>
                </a:lnTo>
                <a:lnTo>
                  <a:pt x="51920" y="46510"/>
                </a:lnTo>
                <a:lnTo>
                  <a:pt x="51890" y="46490"/>
                </a:lnTo>
                <a:lnTo>
                  <a:pt x="51840" y="46450"/>
                </a:lnTo>
                <a:lnTo>
                  <a:pt x="51810" y="46420"/>
                </a:lnTo>
                <a:lnTo>
                  <a:pt x="51800" y="46400"/>
                </a:lnTo>
                <a:lnTo>
                  <a:pt x="51720" y="46200"/>
                </a:lnTo>
                <a:lnTo>
                  <a:pt x="51710" y="46180"/>
                </a:lnTo>
                <a:lnTo>
                  <a:pt x="51700" y="46160"/>
                </a:lnTo>
                <a:lnTo>
                  <a:pt x="51660" y="46140"/>
                </a:lnTo>
                <a:lnTo>
                  <a:pt x="51630" y="46120"/>
                </a:lnTo>
                <a:lnTo>
                  <a:pt x="51550" y="46020"/>
                </a:lnTo>
                <a:lnTo>
                  <a:pt x="51540" y="46010"/>
                </a:lnTo>
                <a:lnTo>
                  <a:pt x="51520" y="46000"/>
                </a:lnTo>
                <a:lnTo>
                  <a:pt x="51490" y="46000"/>
                </a:lnTo>
                <a:lnTo>
                  <a:pt x="51440" y="46010"/>
                </a:lnTo>
                <a:lnTo>
                  <a:pt x="51220" y="46060"/>
                </a:lnTo>
                <a:lnTo>
                  <a:pt x="51200" y="46070"/>
                </a:lnTo>
                <a:lnTo>
                  <a:pt x="51190" y="46080"/>
                </a:lnTo>
                <a:lnTo>
                  <a:pt x="51180" y="46100"/>
                </a:lnTo>
                <a:lnTo>
                  <a:pt x="51170" y="46120"/>
                </a:lnTo>
                <a:lnTo>
                  <a:pt x="51170" y="46250"/>
                </a:lnTo>
                <a:lnTo>
                  <a:pt x="51160" y="46260"/>
                </a:lnTo>
                <a:lnTo>
                  <a:pt x="51140" y="46270"/>
                </a:lnTo>
                <a:lnTo>
                  <a:pt x="51120" y="46280"/>
                </a:lnTo>
                <a:lnTo>
                  <a:pt x="51060" y="46300"/>
                </a:lnTo>
                <a:lnTo>
                  <a:pt x="51030" y="46300"/>
                </a:lnTo>
                <a:lnTo>
                  <a:pt x="50930" y="46280"/>
                </a:lnTo>
                <a:lnTo>
                  <a:pt x="50740" y="46210"/>
                </a:lnTo>
                <a:lnTo>
                  <a:pt x="50590" y="46130"/>
                </a:lnTo>
                <a:lnTo>
                  <a:pt x="50530" y="46120"/>
                </a:lnTo>
                <a:lnTo>
                  <a:pt x="50500" y="46120"/>
                </a:lnTo>
                <a:lnTo>
                  <a:pt x="50480" y="46140"/>
                </a:lnTo>
                <a:lnTo>
                  <a:pt x="50470" y="46150"/>
                </a:lnTo>
                <a:lnTo>
                  <a:pt x="50450" y="46190"/>
                </a:lnTo>
                <a:lnTo>
                  <a:pt x="50420" y="46280"/>
                </a:lnTo>
                <a:lnTo>
                  <a:pt x="50410" y="46290"/>
                </a:lnTo>
                <a:lnTo>
                  <a:pt x="50400" y="46310"/>
                </a:lnTo>
                <a:lnTo>
                  <a:pt x="50390" y="46310"/>
                </a:lnTo>
                <a:lnTo>
                  <a:pt x="50390" y="46320"/>
                </a:lnTo>
                <a:lnTo>
                  <a:pt x="50380" y="46320"/>
                </a:lnTo>
                <a:lnTo>
                  <a:pt x="50370" y="46320"/>
                </a:lnTo>
                <a:lnTo>
                  <a:pt x="50350" y="46310"/>
                </a:lnTo>
                <a:lnTo>
                  <a:pt x="50330" y="46280"/>
                </a:lnTo>
                <a:lnTo>
                  <a:pt x="50310" y="46250"/>
                </a:lnTo>
                <a:lnTo>
                  <a:pt x="50300" y="46210"/>
                </a:lnTo>
                <a:lnTo>
                  <a:pt x="50290" y="46190"/>
                </a:lnTo>
                <a:lnTo>
                  <a:pt x="49120" y="45640"/>
                </a:lnTo>
                <a:lnTo>
                  <a:pt x="49080" y="45640"/>
                </a:lnTo>
                <a:lnTo>
                  <a:pt x="49060" y="45640"/>
                </a:lnTo>
                <a:lnTo>
                  <a:pt x="49040" y="45650"/>
                </a:lnTo>
                <a:lnTo>
                  <a:pt x="49010" y="45650"/>
                </a:lnTo>
                <a:lnTo>
                  <a:pt x="48980" y="45650"/>
                </a:lnTo>
                <a:lnTo>
                  <a:pt x="48930" y="45630"/>
                </a:lnTo>
                <a:lnTo>
                  <a:pt x="48870" y="45630"/>
                </a:lnTo>
                <a:lnTo>
                  <a:pt x="48830" y="45620"/>
                </a:lnTo>
                <a:lnTo>
                  <a:pt x="48760" y="45600"/>
                </a:lnTo>
                <a:lnTo>
                  <a:pt x="48580" y="45580"/>
                </a:lnTo>
                <a:lnTo>
                  <a:pt x="48560" y="45580"/>
                </a:lnTo>
                <a:lnTo>
                  <a:pt x="48540" y="45590"/>
                </a:lnTo>
                <a:lnTo>
                  <a:pt x="48510" y="45610"/>
                </a:lnTo>
                <a:lnTo>
                  <a:pt x="48490" y="45620"/>
                </a:lnTo>
                <a:lnTo>
                  <a:pt x="48450" y="45610"/>
                </a:lnTo>
                <a:lnTo>
                  <a:pt x="48410" y="45600"/>
                </a:lnTo>
                <a:lnTo>
                  <a:pt x="48340" y="45560"/>
                </a:lnTo>
                <a:lnTo>
                  <a:pt x="48300" y="45550"/>
                </a:lnTo>
                <a:lnTo>
                  <a:pt x="48270" y="45550"/>
                </a:lnTo>
                <a:lnTo>
                  <a:pt x="48180" y="45570"/>
                </a:lnTo>
                <a:lnTo>
                  <a:pt x="48090" y="45620"/>
                </a:lnTo>
                <a:lnTo>
                  <a:pt x="48060" y="45640"/>
                </a:lnTo>
                <a:lnTo>
                  <a:pt x="48030" y="45670"/>
                </a:lnTo>
                <a:lnTo>
                  <a:pt x="48000" y="45690"/>
                </a:lnTo>
                <a:lnTo>
                  <a:pt x="47980" y="45700"/>
                </a:lnTo>
                <a:lnTo>
                  <a:pt x="47960" y="45700"/>
                </a:lnTo>
                <a:lnTo>
                  <a:pt x="47940" y="45710"/>
                </a:lnTo>
                <a:lnTo>
                  <a:pt x="47920" y="45700"/>
                </a:lnTo>
                <a:lnTo>
                  <a:pt x="47920" y="45690"/>
                </a:lnTo>
                <a:lnTo>
                  <a:pt x="47930" y="45660"/>
                </a:lnTo>
                <a:lnTo>
                  <a:pt x="47930" y="45630"/>
                </a:lnTo>
                <a:lnTo>
                  <a:pt x="47910" y="45610"/>
                </a:lnTo>
                <a:lnTo>
                  <a:pt x="47900" y="45590"/>
                </a:lnTo>
                <a:lnTo>
                  <a:pt x="47870" y="45570"/>
                </a:lnTo>
                <a:lnTo>
                  <a:pt x="47870" y="45560"/>
                </a:lnTo>
                <a:lnTo>
                  <a:pt x="47870" y="45540"/>
                </a:lnTo>
                <a:lnTo>
                  <a:pt x="47890" y="45450"/>
                </a:lnTo>
                <a:lnTo>
                  <a:pt x="47900" y="45430"/>
                </a:lnTo>
                <a:lnTo>
                  <a:pt x="47910" y="45410"/>
                </a:lnTo>
                <a:lnTo>
                  <a:pt x="47910" y="45400"/>
                </a:lnTo>
                <a:lnTo>
                  <a:pt x="47950" y="45260"/>
                </a:lnTo>
                <a:lnTo>
                  <a:pt x="47940" y="45190"/>
                </a:lnTo>
                <a:lnTo>
                  <a:pt x="47850" y="44980"/>
                </a:lnTo>
                <a:lnTo>
                  <a:pt x="47820" y="44840"/>
                </a:lnTo>
                <a:lnTo>
                  <a:pt x="47820" y="44820"/>
                </a:lnTo>
                <a:lnTo>
                  <a:pt x="47830" y="44800"/>
                </a:lnTo>
                <a:lnTo>
                  <a:pt x="47920" y="44780"/>
                </a:lnTo>
                <a:lnTo>
                  <a:pt x="48020" y="44750"/>
                </a:lnTo>
                <a:lnTo>
                  <a:pt x="48090" y="44710"/>
                </a:lnTo>
                <a:lnTo>
                  <a:pt x="48180" y="44640"/>
                </a:lnTo>
                <a:lnTo>
                  <a:pt x="48240" y="44590"/>
                </a:lnTo>
                <a:lnTo>
                  <a:pt x="48300" y="44500"/>
                </a:lnTo>
                <a:lnTo>
                  <a:pt x="48330" y="44470"/>
                </a:lnTo>
                <a:lnTo>
                  <a:pt x="48370" y="44450"/>
                </a:lnTo>
                <a:lnTo>
                  <a:pt x="48410" y="44450"/>
                </a:lnTo>
                <a:lnTo>
                  <a:pt x="48450" y="44450"/>
                </a:lnTo>
                <a:lnTo>
                  <a:pt x="48520" y="44430"/>
                </a:lnTo>
                <a:lnTo>
                  <a:pt x="48590" y="44420"/>
                </a:lnTo>
                <a:lnTo>
                  <a:pt x="48620" y="44420"/>
                </a:lnTo>
                <a:lnTo>
                  <a:pt x="48640" y="44420"/>
                </a:lnTo>
                <a:lnTo>
                  <a:pt x="48660" y="44430"/>
                </a:lnTo>
                <a:lnTo>
                  <a:pt x="48680" y="44440"/>
                </a:lnTo>
                <a:lnTo>
                  <a:pt x="48690" y="44450"/>
                </a:lnTo>
                <a:lnTo>
                  <a:pt x="48710" y="44460"/>
                </a:lnTo>
                <a:lnTo>
                  <a:pt x="48730" y="44470"/>
                </a:lnTo>
                <a:lnTo>
                  <a:pt x="48750" y="44470"/>
                </a:lnTo>
                <a:lnTo>
                  <a:pt x="48900" y="44420"/>
                </a:lnTo>
                <a:lnTo>
                  <a:pt x="48930" y="44410"/>
                </a:lnTo>
                <a:lnTo>
                  <a:pt x="48950" y="44390"/>
                </a:lnTo>
                <a:lnTo>
                  <a:pt x="48960" y="44370"/>
                </a:lnTo>
                <a:lnTo>
                  <a:pt x="48960" y="44360"/>
                </a:lnTo>
                <a:lnTo>
                  <a:pt x="48960" y="44340"/>
                </a:lnTo>
                <a:lnTo>
                  <a:pt x="48960" y="44320"/>
                </a:lnTo>
                <a:lnTo>
                  <a:pt x="48950" y="44290"/>
                </a:lnTo>
                <a:lnTo>
                  <a:pt x="48950" y="44270"/>
                </a:lnTo>
                <a:lnTo>
                  <a:pt x="48880" y="44170"/>
                </a:lnTo>
                <a:lnTo>
                  <a:pt x="48880" y="44150"/>
                </a:lnTo>
                <a:lnTo>
                  <a:pt x="48880" y="44130"/>
                </a:lnTo>
                <a:lnTo>
                  <a:pt x="48880" y="44100"/>
                </a:lnTo>
                <a:lnTo>
                  <a:pt x="48880" y="44080"/>
                </a:lnTo>
                <a:lnTo>
                  <a:pt x="48870" y="44060"/>
                </a:lnTo>
                <a:lnTo>
                  <a:pt x="48820" y="44000"/>
                </a:lnTo>
                <a:lnTo>
                  <a:pt x="48800" y="43960"/>
                </a:lnTo>
                <a:lnTo>
                  <a:pt x="48800" y="43930"/>
                </a:lnTo>
                <a:lnTo>
                  <a:pt x="48810" y="43900"/>
                </a:lnTo>
                <a:lnTo>
                  <a:pt x="48830" y="43820"/>
                </a:lnTo>
                <a:lnTo>
                  <a:pt x="48850" y="43790"/>
                </a:lnTo>
                <a:lnTo>
                  <a:pt x="48880" y="43760"/>
                </a:lnTo>
                <a:lnTo>
                  <a:pt x="49300" y="43460"/>
                </a:lnTo>
                <a:lnTo>
                  <a:pt x="49330" y="43430"/>
                </a:lnTo>
                <a:lnTo>
                  <a:pt x="49350" y="43400"/>
                </a:lnTo>
                <a:lnTo>
                  <a:pt x="49360" y="43350"/>
                </a:lnTo>
                <a:lnTo>
                  <a:pt x="49360" y="43330"/>
                </a:lnTo>
                <a:lnTo>
                  <a:pt x="49360" y="43240"/>
                </a:lnTo>
                <a:lnTo>
                  <a:pt x="49360" y="43180"/>
                </a:lnTo>
                <a:lnTo>
                  <a:pt x="49380" y="43140"/>
                </a:lnTo>
                <a:lnTo>
                  <a:pt x="49400" y="43120"/>
                </a:lnTo>
                <a:lnTo>
                  <a:pt x="49420" y="43120"/>
                </a:lnTo>
                <a:lnTo>
                  <a:pt x="49480" y="43170"/>
                </a:lnTo>
                <a:lnTo>
                  <a:pt x="49530" y="43200"/>
                </a:lnTo>
                <a:lnTo>
                  <a:pt x="49580" y="43210"/>
                </a:lnTo>
                <a:lnTo>
                  <a:pt x="49610" y="43220"/>
                </a:lnTo>
                <a:lnTo>
                  <a:pt x="49630" y="43210"/>
                </a:lnTo>
                <a:lnTo>
                  <a:pt x="49680" y="43210"/>
                </a:lnTo>
                <a:lnTo>
                  <a:pt x="49840" y="43140"/>
                </a:lnTo>
                <a:lnTo>
                  <a:pt x="49860" y="43140"/>
                </a:lnTo>
                <a:lnTo>
                  <a:pt x="49880" y="43140"/>
                </a:lnTo>
                <a:lnTo>
                  <a:pt x="49940" y="43140"/>
                </a:lnTo>
                <a:lnTo>
                  <a:pt x="49970" y="43130"/>
                </a:lnTo>
                <a:lnTo>
                  <a:pt x="50020" y="43110"/>
                </a:lnTo>
                <a:lnTo>
                  <a:pt x="50050" y="43090"/>
                </a:lnTo>
                <a:lnTo>
                  <a:pt x="50060" y="43070"/>
                </a:lnTo>
                <a:lnTo>
                  <a:pt x="50080" y="43030"/>
                </a:lnTo>
                <a:lnTo>
                  <a:pt x="50080" y="43010"/>
                </a:lnTo>
                <a:lnTo>
                  <a:pt x="50090" y="42900"/>
                </a:lnTo>
                <a:lnTo>
                  <a:pt x="50080" y="42880"/>
                </a:lnTo>
                <a:lnTo>
                  <a:pt x="50070" y="42860"/>
                </a:lnTo>
                <a:lnTo>
                  <a:pt x="50020" y="42780"/>
                </a:lnTo>
                <a:lnTo>
                  <a:pt x="50010" y="42760"/>
                </a:lnTo>
                <a:lnTo>
                  <a:pt x="50000" y="42710"/>
                </a:lnTo>
                <a:lnTo>
                  <a:pt x="49990" y="42700"/>
                </a:lnTo>
                <a:lnTo>
                  <a:pt x="49970" y="42680"/>
                </a:lnTo>
                <a:lnTo>
                  <a:pt x="49950" y="42680"/>
                </a:lnTo>
                <a:lnTo>
                  <a:pt x="49940" y="42660"/>
                </a:lnTo>
                <a:lnTo>
                  <a:pt x="49930" y="42650"/>
                </a:lnTo>
                <a:lnTo>
                  <a:pt x="49910" y="42580"/>
                </a:lnTo>
                <a:lnTo>
                  <a:pt x="49900" y="42560"/>
                </a:lnTo>
                <a:lnTo>
                  <a:pt x="49890" y="42540"/>
                </a:lnTo>
                <a:lnTo>
                  <a:pt x="49880" y="42530"/>
                </a:lnTo>
                <a:lnTo>
                  <a:pt x="49860" y="42510"/>
                </a:lnTo>
                <a:lnTo>
                  <a:pt x="49830" y="42490"/>
                </a:lnTo>
                <a:lnTo>
                  <a:pt x="49770" y="42470"/>
                </a:lnTo>
                <a:lnTo>
                  <a:pt x="49680" y="42440"/>
                </a:lnTo>
                <a:lnTo>
                  <a:pt x="49640" y="42420"/>
                </a:lnTo>
                <a:lnTo>
                  <a:pt x="49620" y="42410"/>
                </a:lnTo>
                <a:lnTo>
                  <a:pt x="49590" y="42390"/>
                </a:lnTo>
                <a:lnTo>
                  <a:pt x="49580" y="42370"/>
                </a:lnTo>
                <a:lnTo>
                  <a:pt x="49550" y="42340"/>
                </a:lnTo>
                <a:lnTo>
                  <a:pt x="49510" y="42240"/>
                </a:lnTo>
                <a:lnTo>
                  <a:pt x="49490" y="42210"/>
                </a:lnTo>
                <a:lnTo>
                  <a:pt x="49450" y="42170"/>
                </a:lnTo>
                <a:lnTo>
                  <a:pt x="49630" y="42160"/>
                </a:lnTo>
                <a:lnTo>
                  <a:pt x="49650" y="42150"/>
                </a:lnTo>
                <a:lnTo>
                  <a:pt x="49670" y="42130"/>
                </a:lnTo>
                <a:lnTo>
                  <a:pt x="49680" y="42100"/>
                </a:lnTo>
                <a:lnTo>
                  <a:pt x="49710" y="42060"/>
                </a:lnTo>
                <a:lnTo>
                  <a:pt x="49800" y="41990"/>
                </a:lnTo>
                <a:lnTo>
                  <a:pt x="49850" y="41960"/>
                </a:lnTo>
                <a:lnTo>
                  <a:pt x="49890" y="41950"/>
                </a:lnTo>
                <a:lnTo>
                  <a:pt x="49920" y="41950"/>
                </a:lnTo>
                <a:lnTo>
                  <a:pt x="49940" y="41960"/>
                </a:lnTo>
                <a:lnTo>
                  <a:pt x="49950" y="41970"/>
                </a:lnTo>
                <a:lnTo>
                  <a:pt x="49970" y="41990"/>
                </a:lnTo>
                <a:lnTo>
                  <a:pt x="50010" y="42050"/>
                </a:lnTo>
                <a:lnTo>
                  <a:pt x="50030" y="42070"/>
                </a:lnTo>
                <a:lnTo>
                  <a:pt x="50060" y="42090"/>
                </a:lnTo>
                <a:lnTo>
                  <a:pt x="50100" y="42110"/>
                </a:lnTo>
                <a:lnTo>
                  <a:pt x="50140" y="42130"/>
                </a:lnTo>
                <a:lnTo>
                  <a:pt x="50240" y="42160"/>
                </a:lnTo>
                <a:lnTo>
                  <a:pt x="50280" y="42160"/>
                </a:lnTo>
                <a:lnTo>
                  <a:pt x="50540" y="42110"/>
                </a:lnTo>
                <a:lnTo>
                  <a:pt x="50640" y="42120"/>
                </a:lnTo>
                <a:lnTo>
                  <a:pt x="50710" y="42130"/>
                </a:lnTo>
                <a:lnTo>
                  <a:pt x="50760" y="42150"/>
                </a:lnTo>
                <a:lnTo>
                  <a:pt x="50780" y="42160"/>
                </a:lnTo>
                <a:lnTo>
                  <a:pt x="50820" y="42230"/>
                </a:lnTo>
                <a:lnTo>
                  <a:pt x="50910" y="42280"/>
                </a:lnTo>
                <a:lnTo>
                  <a:pt x="50930" y="42300"/>
                </a:lnTo>
                <a:lnTo>
                  <a:pt x="50970" y="42370"/>
                </a:lnTo>
                <a:lnTo>
                  <a:pt x="50980" y="42380"/>
                </a:lnTo>
                <a:lnTo>
                  <a:pt x="51240" y="42580"/>
                </a:lnTo>
                <a:lnTo>
                  <a:pt x="51270" y="42600"/>
                </a:lnTo>
                <a:lnTo>
                  <a:pt x="51390" y="42770"/>
                </a:lnTo>
                <a:lnTo>
                  <a:pt x="51430" y="42800"/>
                </a:lnTo>
                <a:lnTo>
                  <a:pt x="51470" y="42840"/>
                </a:lnTo>
                <a:lnTo>
                  <a:pt x="51500" y="42840"/>
                </a:lnTo>
                <a:lnTo>
                  <a:pt x="51520" y="42830"/>
                </a:lnTo>
                <a:lnTo>
                  <a:pt x="51530" y="42820"/>
                </a:lnTo>
                <a:lnTo>
                  <a:pt x="51540" y="42790"/>
                </a:lnTo>
                <a:lnTo>
                  <a:pt x="51540" y="42770"/>
                </a:lnTo>
                <a:lnTo>
                  <a:pt x="51540" y="42700"/>
                </a:lnTo>
                <a:lnTo>
                  <a:pt x="51550" y="42680"/>
                </a:lnTo>
                <a:lnTo>
                  <a:pt x="51560" y="42660"/>
                </a:lnTo>
                <a:lnTo>
                  <a:pt x="51570" y="42650"/>
                </a:lnTo>
                <a:lnTo>
                  <a:pt x="51640" y="42640"/>
                </a:lnTo>
                <a:lnTo>
                  <a:pt x="51660" y="42630"/>
                </a:lnTo>
                <a:lnTo>
                  <a:pt x="51690" y="42630"/>
                </a:lnTo>
                <a:lnTo>
                  <a:pt x="51700" y="42620"/>
                </a:lnTo>
                <a:lnTo>
                  <a:pt x="51720" y="42600"/>
                </a:lnTo>
                <a:lnTo>
                  <a:pt x="51740" y="42590"/>
                </a:lnTo>
                <a:lnTo>
                  <a:pt x="51770" y="42580"/>
                </a:lnTo>
                <a:lnTo>
                  <a:pt x="51840" y="42570"/>
                </a:lnTo>
                <a:lnTo>
                  <a:pt x="51900" y="42590"/>
                </a:lnTo>
                <a:lnTo>
                  <a:pt x="51950" y="42590"/>
                </a:lnTo>
                <a:lnTo>
                  <a:pt x="51970" y="42590"/>
                </a:lnTo>
                <a:lnTo>
                  <a:pt x="52030" y="42570"/>
                </a:lnTo>
                <a:lnTo>
                  <a:pt x="52150" y="42550"/>
                </a:lnTo>
                <a:lnTo>
                  <a:pt x="52180" y="42540"/>
                </a:lnTo>
                <a:lnTo>
                  <a:pt x="52200" y="42540"/>
                </a:lnTo>
                <a:lnTo>
                  <a:pt x="52210" y="42520"/>
                </a:lnTo>
                <a:lnTo>
                  <a:pt x="52220" y="42510"/>
                </a:lnTo>
                <a:lnTo>
                  <a:pt x="52240" y="42490"/>
                </a:lnTo>
                <a:lnTo>
                  <a:pt x="52260" y="42430"/>
                </a:lnTo>
                <a:lnTo>
                  <a:pt x="52270" y="42410"/>
                </a:lnTo>
                <a:lnTo>
                  <a:pt x="52290" y="42390"/>
                </a:lnTo>
                <a:lnTo>
                  <a:pt x="52320" y="42370"/>
                </a:lnTo>
                <a:lnTo>
                  <a:pt x="52340" y="42360"/>
                </a:lnTo>
                <a:lnTo>
                  <a:pt x="52360" y="42370"/>
                </a:lnTo>
                <a:lnTo>
                  <a:pt x="52370" y="42380"/>
                </a:lnTo>
                <a:lnTo>
                  <a:pt x="52400" y="42410"/>
                </a:lnTo>
                <a:lnTo>
                  <a:pt x="52470" y="42510"/>
                </a:lnTo>
                <a:lnTo>
                  <a:pt x="52490" y="42530"/>
                </a:lnTo>
                <a:lnTo>
                  <a:pt x="52510" y="42540"/>
                </a:lnTo>
                <a:lnTo>
                  <a:pt x="52540" y="42560"/>
                </a:lnTo>
                <a:lnTo>
                  <a:pt x="52560" y="42570"/>
                </a:lnTo>
                <a:lnTo>
                  <a:pt x="52590" y="42570"/>
                </a:lnTo>
                <a:lnTo>
                  <a:pt x="52600" y="42560"/>
                </a:lnTo>
                <a:lnTo>
                  <a:pt x="52620" y="42540"/>
                </a:lnTo>
                <a:lnTo>
                  <a:pt x="52660" y="42490"/>
                </a:lnTo>
                <a:lnTo>
                  <a:pt x="52680" y="42480"/>
                </a:lnTo>
                <a:lnTo>
                  <a:pt x="52720" y="42460"/>
                </a:lnTo>
                <a:lnTo>
                  <a:pt x="52740" y="42460"/>
                </a:lnTo>
                <a:lnTo>
                  <a:pt x="52760" y="42460"/>
                </a:lnTo>
                <a:lnTo>
                  <a:pt x="52850" y="42520"/>
                </a:lnTo>
                <a:lnTo>
                  <a:pt x="52860" y="42530"/>
                </a:lnTo>
                <a:lnTo>
                  <a:pt x="52880" y="42550"/>
                </a:lnTo>
                <a:lnTo>
                  <a:pt x="52880" y="42570"/>
                </a:lnTo>
                <a:lnTo>
                  <a:pt x="52890" y="42620"/>
                </a:lnTo>
                <a:lnTo>
                  <a:pt x="52880" y="42640"/>
                </a:lnTo>
                <a:lnTo>
                  <a:pt x="52880" y="42660"/>
                </a:lnTo>
                <a:lnTo>
                  <a:pt x="52870" y="42680"/>
                </a:lnTo>
                <a:lnTo>
                  <a:pt x="52770" y="42860"/>
                </a:lnTo>
                <a:lnTo>
                  <a:pt x="52700" y="42930"/>
                </a:lnTo>
                <a:lnTo>
                  <a:pt x="52680" y="42970"/>
                </a:lnTo>
                <a:lnTo>
                  <a:pt x="52670" y="42990"/>
                </a:lnTo>
                <a:lnTo>
                  <a:pt x="52660" y="43010"/>
                </a:lnTo>
                <a:lnTo>
                  <a:pt x="52660" y="43040"/>
                </a:lnTo>
                <a:lnTo>
                  <a:pt x="52670" y="43060"/>
                </a:lnTo>
                <a:lnTo>
                  <a:pt x="52670" y="43080"/>
                </a:lnTo>
                <a:lnTo>
                  <a:pt x="52710" y="43120"/>
                </a:lnTo>
                <a:lnTo>
                  <a:pt x="52720" y="43140"/>
                </a:lnTo>
                <a:lnTo>
                  <a:pt x="52730" y="43160"/>
                </a:lnTo>
                <a:lnTo>
                  <a:pt x="52740" y="43210"/>
                </a:lnTo>
                <a:lnTo>
                  <a:pt x="52750" y="43220"/>
                </a:lnTo>
                <a:lnTo>
                  <a:pt x="52760" y="43240"/>
                </a:lnTo>
                <a:lnTo>
                  <a:pt x="52780" y="43250"/>
                </a:lnTo>
                <a:lnTo>
                  <a:pt x="52800" y="43260"/>
                </a:lnTo>
                <a:lnTo>
                  <a:pt x="52850" y="43320"/>
                </a:lnTo>
                <a:lnTo>
                  <a:pt x="52950" y="43400"/>
                </a:lnTo>
                <a:lnTo>
                  <a:pt x="53050" y="43460"/>
                </a:lnTo>
                <a:lnTo>
                  <a:pt x="53110" y="43510"/>
                </a:lnTo>
                <a:lnTo>
                  <a:pt x="53180" y="43550"/>
                </a:lnTo>
                <a:lnTo>
                  <a:pt x="53290" y="43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