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Phuket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Phuke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630" y="81810"/>
                </a:moveTo>
                <a:lnTo>
                  <a:pt x="31650" y="81780"/>
                </a:lnTo>
                <a:lnTo>
                  <a:pt x="31680" y="81750"/>
                </a:lnTo>
                <a:lnTo>
                  <a:pt x="31710" y="81730"/>
                </a:lnTo>
                <a:lnTo>
                  <a:pt x="31750" y="81820"/>
                </a:lnTo>
                <a:lnTo>
                  <a:pt x="31760" y="81910"/>
                </a:lnTo>
                <a:lnTo>
                  <a:pt x="31710" y="81980"/>
                </a:lnTo>
                <a:lnTo>
                  <a:pt x="31520" y="82040"/>
                </a:lnTo>
                <a:lnTo>
                  <a:pt x="31490" y="82130"/>
                </a:lnTo>
                <a:lnTo>
                  <a:pt x="31510" y="82340"/>
                </a:lnTo>
                <a:lnTo>
                  <a:pt x="31290" y="82240"/>
                </a:lnTo>
                <a:lnTo>
                  <a:pt x="31180" y="82230"/>
                </a:lnTo>
                <a:lnTo>
                  <a:pt x="31140" y="82360"/>
                </a:lnTo>
                <a:lnTo>
                  <a:pt x="31120" y="82520"/>
                </a:lnTo>
                <a:lnTo>
                  <a:pt x="31060" y="82610"/>
                </a:lnTo>
                <a:lnTo>
                  <a:pt x="30980" y="82630"/>
                </a:lnTo>
                <a:lnTo>
                  <a:pt x="30870" y="82570"/>
                </a:lnTo>
                <a:lnTo>
                  <a:pt x="30840" y="82480"/>
                </a:lnTo>
                <a:lnTo>
                  <a:pt x="30810" y="82090"/>
                </a:lnTo>
                <a:lnTo>
                  <a:pt x="30790" y="82050"/>
                </a:lnTo>
                <a:lnTo>
                  <a:pt x="30760" y="82010"/>
                </a:lnTo>
                <a:lnTo>
                  <a:pt x="30740" y="81960"/>
                </a:lnTo>
                <a:lnTo>
                  <a:pt x="30730" y="81890"/>
                </a:lnTo>
                <a:lnTo>
                  <a:pt x="30760" y="81870"/>
                </a:lnTo>
                <a:lnTo>
                  <a:pt x="30800" y="81850"/>
                </a:lnTo>
                <a:lnTo>
                  <a:pt x="30830" y="81810"/>
                </a:lnTo>
                <a:lnTo>
                  <a:pt x="30810" y="81730"/>
                </a:lnTo>
                <a:lnTo>
                  <a:pt x="30780" y="81700"/>
                </a:lnTo>
                <a:lnTo>
                  <a:pt x="30670" y="81670"/>
                </a:lnTo>
                <a:lnTo>
                  <a:pt x="30650" y="81660"/>
                </a:lnTo>
                <a:lnTo>
                  <a:pt x="30680" y="81600"/>
                </a:lnTo>
                <a:lnTo>
                  <a:pt x="30730" y="81550"/>
                </a:lnTo>
                <a:lnTo>
                  <a:pt x="30770" y="81510"/>
                </a:lnTo>
                <a:lnTo>
                  <a:pt x="30750" y="81460"/>
                </a:lnTo>
                <a:lnTo>
                  <a:pt x="30720" y="81390"/>
                </a:lnTo>
                <a:lnTo>
                  <a:pt x="30740" y="81320"/>
                </a:lnTo>
                <a:lnTo>
                  <a:pt x="30790" y="81270"/>
                </a:lnTo>
                <a:lnTo>
                  <a:pt x="30810" y="81210"/>
                </a:lnTo>
                <a:lnTo>
                  <a:pt x="30810" y="81140"/>
                </a:lnTo>
                <a:lnTo>
                  <a:pt x="30780" y="81020"/>
                </a:lnTo>
                <a:lnTo>
                  <a:pt x="30770" y="80810"/>
                </a:lnTo>
                <a:lnTo>
                  <a:pt x="30770" y="80770"/>
                </a:lnTo>
                <a:lnTo>
                  <a:pt x="30790" y="80730"/>
                </a:lnTo>
                <a:lnTo>
                  <a:pt x="30830" y="80630"/>
                </a:lnTo>
                <a:lnTo>
                  <a:pt x="30850" y="80570"/>
                </a:lnTo>
                <a:lnTo>
                  <a:pt x="30860" y="80440"/>
                </a:lnTo>
                <a:lnTo>
                  <a:pt x="30860" y="80310"/>
                </a:lnTo>
                <a:lnTo>
                  <a:pt x="30810" y="80070"/>
                </a:lnTo>
                <a:lnTo>
                  <a:pt x="30840" y="80080"/>
                </a:lnTo>
                <a:lnTo>
                  <a:pt x="30860" y="80090"/>
                </a:lnTo>
                <a:lnTo>
                  <a:pt x="30900" y="80110"/>
                </a:lnTo>
                <a:lnTo>
                  <a:pt x="30940" y="80100"/>
                </a:lnTo>
                <a:lnTo>
                  <a:pt x="30990" y="80110"/>
                </a:lnTo>
                <a:lnTo>
                  <a:pt x="31050" y="80150"/>
                </a:lnTo>
                <a:lnTo>
                  <a:pt x="31100" y="80200"/>
                </a:lnTo>
                <a:lnTo>
                  <a:pt x="31130" y="80290"/>
                </a:lnTo>
                <a:lnTo>
                  <a:pt x="31180" y="80570"/>
                </a:lnTo>
                <a:lnTo>
                  <a:pt x="31220" y="80570"/>
                </a:lnTo>
                <a:lnTo>
                  <a:pt x="31280" y="80510"/>
                </a:lnTo>
                <a:lnTo>
                  <a:pt x="31360" y="80560"/>
                </a:lnTo>
                <a:lnTo>
                  <a:pt x="31450" y="80650"/>
                </a:lnTo>
                <a:lnTo>
                  <a:pt x="31550" y="80730"/>
                </a:lnTo>
                <a:lnTo>
                  <a:pt x="31590" y="80660"/>
                </a:lnTo>
                <a:lnTo>
                  <a:pt x="31650" y="80630"/>
                </a:lnTo>
                <a:lnTo>
                  <a:pt x="31710" y="80650"/>
                </a:lnTo>
                <a:lnTo>
                  <a:pt x="31750" y="80730"/>
                </a:lnTo>
                <a:lnTo>
                  <a:pt x="31750" y="80830"/>
                </a:lnTo>
                <a:lnTo>
                  <a:pt x="31710" y="80930"/>
                </a:lnTo>
                <a:lnTo>
                  <a:pt x="31630" y="81060"/>
                </a:lnTo>
                <a:lnTo>
                  <a:pt x="31620" y="81110"/>
                </a:lnTo>
                <a:lnTo>
                  <a:pt x="31640" y="81220"/>
                </a:lnTo>
                <a:lnTo>
                  <a:pt x="31630" y="81270"/>
                </a:lnTo>
                <a:lnTo>
                  <a:pt x="31600" y="81290"/>
                </a:lnTo>
                <a:lnTo>
                  <a:pt x="31570" y="81310"/>
                </a:lnTo>
                <a:lnTo>
                  <a:pt x="31530" y="81340"/>
                </a:lnTo>
                <a:lnTo>
                  <a:pt x="31510" y="81390"/>
                </a:lnTo>
                <a:lnTo>
                  <a:pt x="31500" y="81500"/>
                </a:lnTo>
                <a:lnTo>
                  <a:pt x="31530" y="81610"/>
                </a:lnTo>
                <a:lnTo>
                  <a:pt x="31570" y="81720"/>
                </a:lnTo>
                <a:lnTo>
                  <a:pt x="31630" y="81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