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Phrae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ra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770" y="14880"/>
                </a:moveTo>
                <a:lnTo>
                  <a:pt x="41850" y="14820"/>
                </a:lnTo>
                <a:lnTo>
                  <a:pt x="41870" y="14810"/>
                </a:lnTo>
                <a:lnTo>
                  <a:pt x="41960" y="14790"/>
                </a:lnTo>
                <a:lnTo>
                  <a:pt x="42000" y="14760"/>
                </a:lnTo>
                <a:lnTo>
                  <a:pt x="42020" y="14760"/>
                </a:lnTo>
                <a:lnTo>
                  <a:pt x="42060" y="14770"/>
                </a:lnTo>
                <a:lnTo>
                  <a:pt x="42190" y="14810"/>
                </a:lnTo>
                <a:lnTo>
                  <a:pt x="42230" y="14830"/>
                </a:lnTo>
                <a:lnTo>
                  <a:pt x="42280" y="14840"/>
                </a:lnTo>
                <a:lnTo>
                  <a:pt x="42330" y="14840"/>
                </a:lnTo>
                <a:lnTo>
                  <a:pt x="42490" y="14810"/>
                </a:lnTo>
                <a:lnTo>
                  <a:pt x="43150" y="14860"/>
                </a:lnTo>
                <a:lnTo>
                  <a:pt x="43130" y="14930"/>
                </a:lnTo>
                <a:lnTo>
                  <a:pt x="43130" y="14950"/>
                </a:lnTo>
                <a:lnTo>
                  <a:pt x="43130" y="14980"/>
                </a:lnTo>
                <a:lnTo>
                  <a:pt x="43160" y="15020"/>
                </a:lnTo>
                <a:lnTo>
                  <a:pt x="43190" y="15030"/>
                </a:lnTo>
                <a:lnTo>
                  <a:pt x="43240" y="15050"/>
                </a:lnTo>
                <a:lnTo>
                  <a:pt x="43250" y="15070"/>
                </a:lnTo>
                <a:lnTo>
                  <a:pt x="43250" y="15100"/>
                </a:lnTo>
                <a:lnTo>
                  <a:pt x="43250" y="15160"/>
                </a:lnTo>
                <a:lnTo>
                  <a:pt x="43250" y="15210"/>
                </a:lnTo>
                <a:lnTo>
                  <a:pt x="43280" y="15270"/>
                </a:lnTo>
                <a:lnTo>
                  <a:pt x="43310" y="15290"/>
                </a:lnTo>
                <a:lnTo>
                  <a:pt x="43330" y="15300"/>
                </a:lnTo>
                <a:lnTo>
                  <a:pt x="43380" y="15310"/>
                </a:lnTo>
                <a:lnTo>
                  <a:pt x="43410" y="15320"/>
                </a:lnTo>
                <a:lnTo>
                  <a:pt x="43420" y="15330"/>
                </a:lnTo>
                <a:lnTo>
                  <a:pt x="43420" y="15360"/>
                </a:lnTo>
                <a:lnTo>
                  <a:pt x="43400" y="15420"/>
                </a:lnTo>
                <a:lnTo>
                  <a:pt x="43370" y="15460"/>
                </a:lnTo>
                <a:lnTo>
                  <a:pt x="43350" y="15480"/>
                </a:lnTo>
                <a:lnTo>
                  <a:pt x="43310" y="15520"/>
                </a:lnTo>
                <a:lnTo>
                  <a:pt x="43290" y="15560"/>
                </a:lnTo>
                <a:lnTo>
                  <a:pt x="43270" y="15590"/>
                </a:lnTo>
                <a:lnTo>
                  <a:pt x="43250" y="15640"/>
                </a:lnTo>
                <a:lnTo>
                  <a:pt x="43240" y="15690"/>
                </a:lnTo>
                <a:lnTo>
                  <a:pt x="43240" y="15710"/>
                </a:lnTo>
                <a:lnTo>
                  <a:pt x="43240" y="15750"/>
                </a:lnTo>
                <a:lnTo>
                  <a:pt x="43250" y="15810"/>
                </a:lnTo>
                <a:lnTo>
                  <a:pt x="43270" y="15880"/>
                </a:lnTo>
                <a:lnTo>
                  <a:pt x="43290" y="15920"/>
                </a:lnTo>
                <a:lnTo>
                  <a:pt x="43310" y="15940"/>
                </a:lnTo>
                <a:lnTo>
                  <a:pt x="43330" y="15950"/>
                </a:lnTo>
                <a:lnTo>
                  <a:pt x="43400" y="15960"/>
                </a:lnTo>
                <a:lnTo>
                  <a:pt x="43430" y="15970"/>
                </a:lnTo>
                <a:lnTo>
                  <a:pt x="43450" y="15980"/>
                </a:lnTo>
                <a:lnTo>
                  <a:pt x="43460" y="15990"/>
                </a:lnTo>
                <a:lnTo>
                  <a:pt x="43470" y="16010"/>
                </a:lnTo>
                <a:lnTo>
                  <a:pt x="43470" y="16020"/>
                </a:lnTo>
                <a:lnTo>
                  <a:pt x="43450" y="16040"/>
                </a:lnTo>
                <a:lnTo>
                  <a:pt x="43410" y="16070"/>
                </a:lnTo>
                <a:lnTo>
                  <a:pt x="43400" y="16090"/>
                </a:lnTo>
                <a:lnTo>
                  <a:pt x="43390" y="16100"/>
                </a:lnTo>
                <a:lnTo>
                  <a:pt x="43390" y="16130"/>
                </a:lnTo>
                <a:lnTo>
                  <a:pt x="43360" y="16340"/>
                </a:lnTo>
                <a:lnTo>
                  <a:pt x="43360" y="16370"/>
                </a:lnTo>
                <a:lnTo>
                  <a:pt x="43360" y="16410"/>
                </a:lnTo>
                <a:lnTo>
                  <a:pt x="43420" y="16490"/>
                </a:lnTo>
                <a:lnTo>
                  <a:pt x="43430" y="16500"/>
                </a:lnTo>
                <a:lnTo>
                  <a:pt x="43440" y="16530"/>
                </a:lnTo>
                <a:lnTo>
                  <a:pt x="43490" y="16860"/>
                </a:lnTo>
                <a:lnTo>
                  <a:pt x="43500" y="16880"/>
                </a:lnTo>
                <a:lnTo>
                  <a:pt x="43510" y="16900"/>
                </a:lnTo>
                <a:lnTo>
                  <a:pt x="43520" y="16910"/>
                </a:lnTo>
                <a:lnTo>
                  <a:pt x="43540" y="16920"/>
                </a:lnTo>
                <a:lnTo>
                  <a:pt x="43560" y="16920"/>
                </a:lnTo>
                <a:lnTo>
                  <a:pt x="43580" y="16920"/>
                </a:lnTo>
                <a:lnTo>
                  <a:pt x="43630" y="16890"/>
                </a:lnTo>
                <a:lnTo>
                  <a:pt x="43660" y="16880"/>
                </a:lnTo>
                <a:lnTo>
                  <a:pt x="43680" y="16880"/>
                </a:lnTo>
                <a:lnTo>
                  <a:pt x="43700" y="16870"/>
                </a:lnTo>
                <a:lnTo>
                  <a:pt x="43770" y="16890"/>
                </a:lnTo>
                <a:lnTo>
                  <a:pt x="43800" y="16890"/>
                </a:lnTo>
                <a:lnTo>
                  <a:pt x="43870" y="16880"/>
                </a:lnTo>
                <a:lnTo>
                  <a:pt x="43920" y="16870"/>
                </a:lnTo>
                <a:lnTo>
                  <a:pt x="43950" y="16880"/>
                </a:lnTo>
                <a:lnTo>
                  <a:pt x="43970" y="16880"/>
                </a:lnTo>
                <a:lnTo>
                  <a:pt x="43980" y="16900"/>
                </a:lnTo>
                <a:lnTo>
                  <a:pt x="44000" y="16910"/>
                </a:lnTo>
                <a:lnTo>
                  <a:pt x="44010" y="16930"/>
                </a:lnTo>
                <a:lnTo>
                  <a:pt x="44020" y="16960"/>
                </a:lnTo>
                <a:lnTo>
                  <a:pt x="44030" y="16970"/>
                </a:lnTo>
                <a:lnTo>
                  <a:pt x="44050" y="16980"/>
                </a:lnTo>
                <a:lnTo>
                  <a:pt x="44060" y="16990"/>
                </a:lnTo>
                <a:lnTo>
                  <a:pt x="44070" y="16990"/>
                </a:lnTo>
                <a:lnTo>
                  <a:pt x="44090" y="17000"/>
                </a:lnTo>
                <a:lnTo>
                  <a:pt x="44190" y="16990"/>
                </a:lnTo>
                <a:lnTo>
                  <a:pt x="44210" y="17000"/>
                </a:lnTo>
                <a:lnTo>
                  <a:pt x="44230" y="17010"/>
                </a:lnTo>
                <a:lnTo>
                  <a:pt x="44240" y="17020"/>
                </a:lnTo>
                <a:lnTo>
                  <a:pt x="44270" y="17080"/>
                </a:lnTo>
                <a:lnTo>
                  <a:pt x="44270" y="17120"/>
                </a:lnTo>
                <a:lnTo>
                  <a:pt x="44280" y="17160"/>
                </a:lnTo>
                <a:lnTo>
                  <a:pt x="44280" y="17250"/>
                </a:lnTo>
                <a:lnTo>
                  <a:pt x="44280" y="17300"/>
                </a:lnTo>
                <a:lnTo>
                  <a:pt x="44270" y="17360"/>
                </a:lnTo>
                <a:lnTo>
                  <a:pt x="44260" y="17430"/>
                </a:lnTo>
                <a:lnTo>
                  <a:pt x="44140" y="17710"/>
                </a:lnTo>
                <a:lnTo>
                  <a:pt x="44130" y="17730"/>
                </a:lnTo>
                <a:lnTo>
                  <a:pt x="44110" y="17740"/>
                </a:lnTo>
                <a:lnTo>
                  <a:pt x="44070" y="17780"/>
                </a:lnTo>
                <a:lnTo>
                  <a:pt x="44040" y="17800"/>
                </a:lnTo>
                <a:lnTo>
                  <a:pt x="44030" y="17810"/>
                </a:lnTo>
                <a:lnTo>
                  <a:pt x="44020" y="17830"/>
                </a:lnTo>
                <a:lnTo>
                  <a:pt x="44010" y="17850"/>
                </a:lnTo>
                <a:lnTo>
                  <a:pt x="44020" y="17900"/>
                </a:lnTo>
                <a:lnTo>
                  <a:pt x="44010" y="18040"/>
                </a:lnTo>
                <a:lnTo>
                  <a:pt x="44010" y="18090"/>
                </a:lnTo>
                <a:lnTo>
                  <a:pt x="44010" y="18120"/>
                </a:lnTo>
                <a:lnTo>
                  <a:pt x="44050" y="18170"/>
                </a:lnTo>
                <a:lnTo>
                  <a:pt x="44060" y="18190"/>
                </a:lnTo>
                <a:lnTo>
                  <a:pt x="44060" y="18210"/>
                </a:lnTo>
                <a:lnTo>
                  <a:pt x="44050" y="18250"/>
                </a:lnTo>
                <a:lnTo>
                  <a:pt x="44010" y="18330"/>
                </a:lnTo>
                <a:lnTo>
                  <a:pt x="43950" y="18410"/>
                </a:lnTo>
                <a:lnTo>
                  <a:pt x="43930" y="18440"/>
                </a:lnTo>
                <a:lnTo>
                  <a:pt x="43880" y="18560"/>
                </a:lnTo>
                <a:lnTo>
                  <a:pt x="43870" y="18590"/>
                </a:lnTo>
                <a:lnTo>
                  <a:pt x="43850" y="18730"/>
                </a:lnTo>
                <a:lnTo>
                  <a:pt x="43830" y="18810"/>
                </a:lnTo>
                <a:lnTo>
                  <a:pt x="43780" y="18950"/>
                </a:lnTo>
                <a:lnTo>
                  <a:pt x="43750" y="19000"/>
                </a:lnTo>
                <a:lnTo>
                  <a:pt x="43720" y="19040"/>
                </a:lnTo>
                <a:lnTo>
                  <a:pt x="43650" y="19050"/>
                </a:lnTo>
                <a:lnTo>
                  <a:pt x="43630" y="19060"/>
                </a:lnTo>
                <a:lnTo>
                  <a:pt x="43580" y="19100"/>
                </a:lnTo>
                <a:lnTo>
                  <a:pt x="43550" y="19120"/>
                </a:lnTo>
                <a:lnTo>
                  <a:pt x="43510" y="19130"/>
                </a:lnTo>
                <a:lnTo>
                  <a:pt x="43490" y="19140"/>
                </a:lnTo>
                <a:lnTo>
                  <a:pt x="43470" y="19160"/>
                </a:lnTo>
                <a:lnTo>
                  <a:pt x="43470" y="19220"/>
                </a:lnTo>
                <a:lnTo>
                  <a:pt x="43580" y="19810"/>
                </a:lnTo>
                <a:lnTo>
                  <a:pt x="43570" y="19880"/>
                </a:lnTo>
                <a:lnTo>
                  <a:pt x="43430" y="19930"/>
                </a:lnTo>
                <a:lnTo>
                  <a:pt x="43360" y="19970"/>
                </a:lnTo>
                <a:lnTo>
                  <a:pt x="43350" y="19980"/>
                </a:lnTo>
                <a:lnTo>
                  <a:pt x="43260" y="20080"/>
                </a:lnTo>
                <a:lnTo>
                  <a:pt x="43240" y="20120"/>
                </a:lnTo>
                <a:lnTo>
                  <a:pt x="43230" y="20150"/>
                </a:lnTo>
                <a:lnTo>
                  <a:pt x="43220" y="20250"/>
                </a:lnTo>
                <a:lnTo>
                  <a:pt x="43220" y="20280"/>
                </a:lnTo>
                <a:lnTo>
                  <a:pt x="43230" y="20300"/>
                </a:lnTo>
                <a:lnTo>
                  <a:pt x="43220" y="20350"/>
                </a:lnTo>
                <a:lnTo>
                  <a:pt x="43200" y="20410"/>
                </a:lnTo>
                <a:lnTo>
                  <a:pt x="43130" y="20560"/>
                </a:lnTo>
                <a:lnTo>
                  <a:pt x="43090" y="20620"/>
                </a:lnTo>
                <a:lnTo>
                  <a:pt x="43060" y="20640"/>
                </a:lnTo>
                <a:lnTo>
                  <a:pt x="43050" y="20620"/>
                </a:lnTo>
                <a:lnTo>
                  <a:pt x="43030" y="20580"/>
                </a:lnTo>
                <a:lnTo>
                  <a:pt x="43020" y="20560"/>
                </a:lnTo>
                <a:lnTo>
                  <a:pt x="42940" y="20460"/>
                </a:lnTo>
                <a:lnTo>
                  <a:pt x="42910" y="20410"/>
                </a:lnTo>
                <a:lnTo>
                  <a:pt x="42900" y="20390"/>
                </a:lnTo>
                <a:lnTo>
                  <a:pt x="42860" y="20350"/>
                </a:lnTo>
                <a:lnTo>
                  <a:pt x="42840" y="20340"/>
                </a:lnTo>
                <a:lnTo>
                  <a:pt x="42830" y="20320"/>
                </a:lnTo>
                <a:lnTo>
                  <a:pt x="42810" y="20280"/>
                </a:lnTo>
                <a:lnTo>
                  <a:pt x="42800" y="20260"/>
                </a:lnTo>
                <a:lnTo>
                  <a:pt x="42790" y="20250"/>
                </a:lnTo>
                <a:lnTo>
                  <a:pt x="42770" y="20240"/>
                </a:lnTo>
                <a:lnTo>
                  <a:pt x="42730" y="20230"/>
                </a:lnTo>
                <a:lnTo>
                  <a:pt x="42680" y="20230"/>
                </a:lnTo>
                <a:lnTo>
                  <a:pt x="42520" y="20270"/>
                </a:lnTo>
                <a:lnTo>
                  <a:pt x="42490" y="20290"/>
                </a:lnTo>
                <a:lnTo>
                  <a:pt x="42470" y="20300"/>
                </a:lnTo>
                <a:lnTo>
                  <a:pt x="42450" y="20340"/>
                </a:lnTo>
                <a:lnTo>
                  <a:pt x="42410" y="20410"/>
                </a:lnTo>
                <a:lnTo>
                  <a:pt x="42380" y="20440"/>
                </a:lnTo>
                <a:lnTo>
                  <a:pt x="42260" y="20550"/>
                </a:lnTo>
                <a:lnTo>
                  <a:pt x="42060" y="20680"/>
                </a:lnTo>
                <a:lnTo>
                  <a:pt x="41910" y="20820"/>
                </a:lnTo>
                <a:lnTo>
                  <a:pt x="41870" y="20850"/>
                </a:lnTo>
                <a:lnTo>
                  <a:pt x="41820" y="20870"/>
                </a:lnTo>
                <a:lnTo>
                  <a:pt x="41510" y="20990"/>
                </a:lnTo>
                <a:lnTo>
                  <a:pt x="41460" y="21010"/>
                </a:lnTo>
                <a:lnTo>
                  <a:pt x="41440" y="21010"/>
                </a:lnTo>
                <a:lnTo>
                  <a:pt x="41420" y="21000"/>
                </a:lnTo>
                <a:lnTo>
                  <a:pt x="41400" y="21000"/>
                </a:lnTo>
                <a:lnTo>
                  <a:pt x="41380" y="20990"/>
                </a:lnTo>
                <a:lnTo>
                  <a:pt x="41350" y="20980"/>
                </a:lnTo>
                <a:lnTo>
                  <a:pt x="41320" y="20980"/>
                </a:lnTo>
                <a:lnTo>
                  <a:pt x="41210" y="21020"/>
                </a:lnTo>
                <a:lnTo>
                  <a:pt x="41180" y="21030"/>
                </a:lnTo>
                <a:lnTo>
                  <a:pt x="41060" y="21040"/>
                </a:lnTo>
                <a:lnTo>
                  <a:pt x="41040" y="21050"/>
                </a:lnTo>
                <a:lnTo>
                  <a:pt x="41030" y="21070"/>
                </a:lnTo>
                <a:lnTo>
                  <a:pt x="41030" y="21090"/>
                </a:lnTo>
                <a:lnTo>
                  <a:pt x="41020" y="21120"/>
                </a:lnTo>
                <a:lnTo>
                  <a:pt x="41000" y="21150"/>
                </a:lnTo>
                <a:lnTo>
                  <a:pt x="40890" y="21230"/>
                </a:lnTo>
                <a:lnTo>
                  <a:pt x="40860" y="21260"/>
                </a:lnTo>
                <a:lnTo>
                  <a:pt x="40820" y="21320"/>
                </a:lnTo>
                <a:lnTo>
                  <a:pt x="40790" y="21340"/>
                </a:lnTo>
                <a:lnTo>
                  <a:pt x="40760" y="21340"/>
                </a:lnTo>
                <a:lnTo>
                  <a:pt x="40720" y="21320"/>
                </a:lnTo>
                <a:lnTo>
                  <a:pt x="40630" y="21240"/>
                </a:lnTo>
                <a:lnTo>
                  <a:pt x="40600" y="21220"/>
                </a:lnTo>
                <a:lnTo>
                  <a:pt x="40550" y="21210"/>
                </a:lnTo>
                <a:lnTo>
                  <a:pt x="40440" y="21210"/>
                </a:lnTo>
                <a:lnTo>
                  <a:pt x="39980" y="21240"/>
                </a:lnTo>
                <a:lnTo>
                  <a:pt x="39950" y="21250"/>
                </a:lnTo>
                <a:lnTo>
                  <a:pt x="39920" y="21260"/>
                </a:lnTo>
                <a:lnTo>
                  <a:pt x="39840" y="21300"/>
                </a:lnTo>
                <a:lnTo>
                  <a:pt x="39770" y="21330"/>
                </a:lnTo>
                <a:lnTo>
                  <a:pt x="39750" y="21350"/>
                </a:lnTo>
                <a:lnTo>
                  <a:pt x="39730" y="21360"/>
                </a:lnTo>
                <a:lnTo>
                  <a:pt x="39700" y="21420"/>
                </a:lnTo>
                <a:lnTo>
                  <a:pt x="39640" y="21500"/>
                </a:lnTo>
                <a:lnTo>
                  <a:pt x="39630" y="21520"/>
                </a:lnTo>
                <a:lnTo>
                  <a:pt x="39600" y="21600"/>
                </a:lnTo>
                <a:lnTo>
                  <a:pt x="39590" y="21620"/>
                </a:lnTo>
                <a:lnTo>
                  <a:pt x="39520" y="21700"/>
                </a:lnTo>
                <a:lnTo>
                  <a:pt x="39510" y="21710"/>
                </a:lnTo>
                <a:lnTo>
                  <a:pt x="39480" y="21720"/>
                </a:lnTo>
                <a:lnTo>
                  <a:pt x="39460" y="21720"/>
                </a:lnTo>
                <a:lnTo>
                  <a:pt x="39410" y="21700"/>
                </a:lnTo>
                <a:lnTo>
                  <a:pt x="39390" y="21680"/>
                </a:lnTo>
                <a:lnTo>
                  <a:pt x="39370" y="21660"/>
                </a:lnTo>
                <a:lnTo>
                  <a:pt x="39360" y="21640"/>
                </a:lnTo>
                <a:lnTo>
                  <a:pt x="39350" y="21620"/>
                </a:lnTo>
                <a:lnTo>
                  <a:pt x="39340" y="21600"/>
                </a:lnTo>
                <a:lnTo>
                  <a:pt x="39330" y="21560"/>
                </a:lnTo>
                <a:lnTo>
                  <a:pt x="39320" y="21540"/>
                </a:lnTo>
                <a:lnTo>
                  <a:pt x="39300" y="21530"/>
                </a:lnTo>
                <a:lnTo>
                  <a:pt x="39250" y="21490"/>
                </a:lnTo>
                <a:lnTo>
                  <a:pt x="39110" y="21320"/>
                </a:lnTo>
                <a:lnTo>
                  <a:pt x="39070" y="21270"/>
                </a:lnTo>
                <a:lnTo>
                  <a:pt x="39060" y="21260"/>
                </a:lnTo>
                <a:lnTo>
                  <a:pt x="39040" y="21250"/>
                </a:lnTo>
                <a:lnTo>
                  <a:pt x="38790" y="21150"/>
                </a:lnTo>
                <a:lnTo>
                  <a:pt x="38720" y="21130"/>
                </a:lnTo>
                <a:lnTo>
                  <a:pt x="38670" y="21130"/>
                </a:lnTo>
                <a:lnTo>
                  <a:pt x="38640" y="21130"/>
                </a:lnTo>
                <a:lnTo>
                  <a:pt x="38610" y="21130"/>
                </a:lnTo>
                <a:lnTo>
                  <a:pt x="38520" y="21160"/>
                </a:lnTo>
                <a:lnTo>
                  <a:pt x="38460" y="21170"/>
                </a:lnTo>
                <a:lnTo>
                  <a:pt x="38440" y="21170"/>
                </a:lnTo>
                <a:lnTo>
                  <a:pt x="38420" y="21170"/>
                </a:lnTo>
                <a:lnTo>
                  <a:pt x="38390" y="21180"/>
                </a:lnTo>
                <a:lnTo>
                  <a:pt x="38370" y="21190"/>
                </a:lnTo>
                <a:lnTo>
                  <a:pt x="38250" y="21260"/>
                </a:lnTo>
                <a:lnTo>
                  <a:pt x="38160" y="21350"/>
                </a:lnTo>
                <a:lnTo>
                  <a:pt x="37920" y="21680"/>
                </a:lnTo>
                <a:lnTo>
                  <a:pt x="37860" y="21710"/>
                </a:lnTo>
                <a:lnTo>
                  <a:pt x="37780" y="21820"/>
                </a:lnTo>
                <a:lnTo>
                  <a:pt x="37750" y="21840"/>
                </a:lnTo>
                <a:lnTo>
                  <a:pt x="37720" y="21850"/>
                </a:lnTo>
                <a:lnTo>
                  <a:pt x="37650" y="21840"/>
                </a:lnTo>
                <a:lnTo>
                  <a:pt x="37620" y="21840"/>
                </a:lnTo>
                <a:lnTo>
                  <a:pt x="37600" y="21840"/>
                </a:lnTo>
                <a:lnTo>
                  <a:pt x="37580" y="21850"/>
                </a:lnTo>
                <a:lnTo>
                  <a:pt x="37570" y="21860"/>
                </a:lnTo>
                <a:lnTo>
                  <a:pt x="37480" y="21940"/>
                </a:lnTo>
                <a:lnTo>
                  <a:pt x="37400" y="21990"/>
                </a:lnTo>
                <a:lnTo>
                  <a:pt x="37360" y="22000"/>
                </a:lnTo>
                <a:lnTo>
                  <a:pt x="37310" y="22000"/>
                </a:lnTo>
                <a:lnTo>
                  <a:pt x="37260" y="22000"/>
                </a:lnTo>
                <a:lnTo>
                  <a:pt x="37230" y="21990"/>
                </a:lnTo>
                <a:lnTo>
                  <a:pt x="37210" y="21990"/>
                </a:lnTo>
                <a:lnTo>
                  <a:pt x="37200" y="21970"/>
                </a:lnTo>
                <a:lnTo>
                  <a:pt x="37180" y="21960"/>
                </a:lnTo>
                <a:lnTo>
                  <a:pt x="37140" y="21890"/>
                </a:lnTo>
                <a:lnTo>
                  <a:pt x="37050" y="21780"/>
                </a:lnTo>
                <a:lnTo>
                  <a:pt x="36970" y="21660"/>
                </a:lnTo>
                <a:lnTo>
                  <a:pt x="36960" y="21610"/>
                </a:lnTo>
                <a:lnTo>
                  <a:pt x="36950" y="21570"/>
                </a:lnTo>
                <a:lnTo>
                  <a:pt x="36940" y="21510"/>
                </a:lnTo>
                <a:lnTo>
                  <a:pt x="36950" y="21460"/>
                </a:lnTo>
                <a:lnTo>
                  <a:pt x="36960" y="21440"/>
                </a:lnTo>
                <a:lnTo>
                  <a:pt x="36970" y="21420"/>
                </a:lnTo>
                <a:lnTo>
                  <a:pt x="37010" y="21410"/>
                </a:lnTo>
                <a:lnTo>
                  <a:pt x="37090" y="21400"/>
                </a:lnTo>
                <a:lnTo>
                  <a:pt x="37160" y="21390"/>
                </a:lnTo>
                <a:lnTo>
                  <a:pt x="37180" y="21390"/>
                </a:lnTo>
                <a:lnTo>
                  <a:pt x="37250" y="21400"/>
                </a:lnTo>
                <a:lnTo>
                  <a:pt x="37270" y="21390"/>
                </a:lnTo>
                <a:lnTo>
                  <a:pt x="37290" y="21390"/>
                </a:lnTo>
                <a:lnTo>
                  <a:pt x="37310" y="21380"/>
                </a:lnTo>
                <a:lnTo>
                  <a:pt x="37330" y="21360"/>
                </a:lnTo>
                <a:lnTo>
                  <a:pt x="37380" y="21310"/>
                </a:lnTo>
                <a:lnTo>
                  <a:pt x="37400" y="21280"/>
                </a:lnTo>
                <a:lnTo>
                  <a:pt x="37470" y="21160"/>
                </a:lnTo>
                <a:lnTo>
                  <a:pt x="37510" y="21090"/>
                </a:lnTo>
                <a:lnTo>
                  <a:pt x="38170" y="20340"/>
                </a:lnTo>
                <a:lnTo>
                  <a:pt x="38450" y="20130"/>
                </a:lnTo>
                <a:lnTo>
                  <a:pt x="38580" y="19990"/>
                </a:lnTo>
                <a:lnTo>
                  <a:pt x="38590" y="19980"/>
                </a:lnTo>
                <a:lnTo>
                  <a:pt x="38600" y="19970"/>
                </a:lnTo>
                <a:lnTo>
                  <a:pt x="38600" y="19940"/>
                </a:lnTo>
                <a:lnTo>
                  <a:pt x="38620" y="19890"/>
                </a:lnTo>
                <a:lnTo>
                  <a:pt x="38620" y="19850"/>
                </a:lnTo>
                <a:lnTo>
                  <a:pt x="38630" y="19820"/>
                </a:lnTo>
                <a:lnTo>
                  <a:pt x="38650" y="19790"/>
                </a:lnTo>
                <a:lnTo>
                  <a:pt x="38690" y="19760"/>
                </a:lnTo>
                <a:lnTo>
                  <a:pt x="38720" y="19750"/>
                </a:lnTo>
                <a:lnTo>
                  <a:pt x="38740" y="19750"/>
                </a:lnTo>
                <a:lnTo>
                  <a:pt x="38760" y="19760"/>
                </a:lnTo>
                <a:lnTo>
                  <a:pt x="38810" y="19770"/>
                </a:lnTo>
                <a:lnTo>
                  <a:pt x="38830" y="19780"/>
                </a:lnTo>
                <a:lnTo>
                  <a:pt x="38840" y="19790"/>
                </a:lnTo>
                <a:lnTo>
                  <a:pt x="38870" y="19820"/>
                </a:lnTo>
                <a:lnTo>
                  <a:pt x="38890" y="19830"/>
                </a:lnTo>
                <a:lnTo>
                  <a:pt x="38910" y="19840"/>
                </a:lnTo>
                <a:lnTo>
                  <a:pt x="38930" y="19840"/>
                </a:lnTo>
                <a:lnTo>
                  <a:pt x="38950" y="19830"/>
                </a:lnTo>
                <a:lnTo>
                  <a:pt x="38970" y="19810"/>
                </a:lnTo>
                <a:lnTo>
                  <a:pt x="39040" y="19750"/>
                </a:lnTo>
                <a:lnTo>
                  <a:pt x="39070" y="19730"/>
                </a:lnTo>
                <a:lnTo>
                  <a:pt x="39090" y="19710"/>
                </a:lnTo>
                <a:lnTo>
                  <a:pt x="39140" y="19700"/>
                </a:lnTo>
                <a:lnTo>
                  <a:pt x="39160" y="19690"/>
                </a:lnTo>
                <a:lnTo>
                  <a:pt x="39190" y="19670"/>
                </a:lnTo>
                <a:lnTo>
                  <a:pt x="39290" y="19600"/>
                </a:lnTo>
                <a:lnTo>
                  <a:pt x="39320" y="19580"/>
                </a:lnTo>
                <a:lnTo>
                  <a:pt x="39350" y="19570"/>
                </a:lnTo>
                <a:lnTo>
                  <a:pt x="39370" y="19570"/>
                </a:lnTo>
                <a:lnTo>
                  <a:pt x="39410" y="19530"/>
                </a:lnTo>
                <a:lnTo>
                  <a:pt x="39610" y="19260"/>
                </a:lnTo>
                <a:lnTo>
                  <a:pt x="39620" y="19230"/>
                </a:lnTo>
                <a:lnTo>
                  <a:pt x="39630" y="19190"/>
                </a:lnTo>
                <a:lnTo>
                  <a:pt x="39620" y="19110"/>
                </a:lnTo>
                <a:lnTo>
                  <a:pt x="39640" y="19070"/>
                </a:lnTo>
                <a:lnTo>
                  <a:pt x="39660" y="19020"/>
                </a:lnTo>
                <a:lnTo>
                  <a:pt x="39850" y="18760"/>
                </a:lnTo>
                <a:lnTo>
                  <a:pt x="39940" y="18600"/>
                </a:lnTo>
                <a:lnTo>
                  <a:pt x="39960" y="18580"/>
                </a:lnTo>
                <a:lnTo>
                  <a:pt x="39970" y="18570"/>
                </a:lnTo>
                <a:lnTo>
                  <a:pt x="40110" y="18470"/>
                </a:lnTo>
                <a:lnTo>
                  <a:pt x="40160" y="18410"/>
                </a:lnTo>
                <a:lnTo>
                  <a:pt x="40230" y="18290"/>
                </a:lnTo>
                <a:lnTo>
                  <a:pt x="40250" y="18270"/>
                </a:lnTo>
                <a:lnTo>
                  <a:pt x="40260" y="18250"/>
                </a:lnTo>
                <a:lnTo>
                  <a:pt x="40310" y="18240"/>
                </a:lnTo>
                <a:lnTo>
                  <a:pt x="40400" y="18230"/>
                </a:lnTo>
                <a:lnTo>
                  <a:pt x="40450" y="18210"/>
                </a:lnTo>
                <a:lnTo>
                  <a:pt x="40490" y="18190"/>
                </a:lnTo>
                <a:lnTo>
                  <a:pt x="40520" y="18170"/>
                </a:lnTo>
                <a:lnTo>
                  <a:pt x="40540" y="18140"/>
                </a:lnTo>
                <a:lnTo>
                  <a:pt x="40710" y="17820"/>
                </a:lnTo>
                <a:lnTo>
                  <a:pt x="40730" y="17800"/>
                </a:lnTo>
                <a:lnTo>
                  <a:pt x="40760" y="17770"/>
                </a:lnTo>
                <a:lnTo>
                  <a:pt x="40780" y="17750"/>
                </a:lnTo>
                <a:lnTo>
                  <a:pt x="40860" y="17580"/>
                </a:lnTo>
                <a:lnTo>
                  <a:pt x="40870" y="17570"/>
                </a:lnTo>
                <a:lnTo>
                  <a:pt x="40890" y="17550"/>
                </a:lnTo>
                <a:lnTo>
                  <a:pt x="40900" y="17540"/>
                </a:lnTo>
                <a:lnTo>
                  <a:pt x="40990" y="17510"/>
                </a:lnTo>
                <a:lnTo>
                  <a:pt x="41020" y="17490"/>
                </a:lnTo>
                <a:lnTo>
                  <a:pt x="41050" y="17460"/>
                </a:lnTo>
                <a:lnTo>
                  <a:pt x="41070" y="17440"/>
                </a:lnTo>
                <a:lnTo>
                  <a:pt x="41270" y="17050"/>
                </a:lnTo>
                <a:lnTo>
                  <a:pt x="41370" y="16900"/>
                </a:lnTo>
                <a:lnTo>
                  <a:pt x="41400" y="16810"/>
                </a:lnTo>
                <a:lnTo>
                  <a:pt x="41400" y="16780"/>
                </a:lnTo>
                <a:lnTo>
                  <a:pt x="41400" y="16740"/>
                </a:lnTo>
                <a:lnTo>
                  <a:pt x="41400" y="16630"/>
                </a:lnTo>
                <a:lnTo>
                  <a:pt x="41400" y="16590"/>
                </a:lnTo>
                <a:lnTo>
                  <a:pt x="41410" y="16550"/>
                </a:lnTo>
                <a:lnTo>
                  <a:pt x="41440" y="16500"/>
                </a:lnTo>
                <a:lnTo>
                  <a:pt x="41470" y="16480"/>
                </a:lnTo>
                <a:lnTo>
                  <a:pt x="41500" y="16470"/>
                </a:lnTo>
                <a:lnTo>
                  <a:pt x="41550" y="16460"/>
                </a:lnTo>
                <a:lnTo>
                  <a:pt x="41570" y="16450"/>
                </a:lnTo>
                <a:lnTo>
                  <a:pt x="41600" y="16430"/>
                </a:lnTo>
                <a:lnTo>
                  <a:pt x="41620" y="16420"/>
                </a:lnTo>
                <a:lnTo>
                  <a:pt x="41640" y="16420"/>
                </a:lnTo>
                <a:lnTo>
                  <a:pt x="41680" y="16430"/>
                </a:lnTo>
                <a:lnTo>
                  <a:pt x="41700" y="16440"/>
                </a:lnTo>
                <a:lnTo>
                  <a:pt x="41720" y="16440"/>
                </a:lnTo>
                <a:lnTo>
                  <a:pt x="41740" y="16430"/>
                </a:lnTo>
                <a:lnTo>
                  <a:pt x="41750" y="16400"/>
                </a:lnTo>
                <a:lnTo>
                  <a:pt x="41770" y="16350"/>
                </a:lnTo>
                <a:lnTo>
                  <a:pt x="41790" y="16240"/>
                </a:lnTo>
                <a:lnTo>
                  <a:pt x="41800" y="16190"/>
                </a:lnTo>
                <a:lnTo>
                  <a:pt x="41780" y="16140"/>
                </a:lnTo>
                <a:lnTo>
                  <a:pt x="41740" y="16080"/>
                </a:lnTo>
                <a:lnTo>
                  <a:pt x="41720" y="16060"/>
                </a:lnTo>
                <a:lnTo>
                  <a:pt x="41710" y="16030"/>
                </a:lnTo>
                <a:lnTo>
                  <a:pt x="41710" y="15990"/>
                </a:lnTo>
                <a:lnTo>
                  <a:pt x="41720" y="15950"/>
                </a:lnTo>
                <a:lnTo>
                  <a:pt x="41750" y="15830"/>
                </a:lnTo>
                <a:lnTo>
                  <a:pt x="41760" y="15770"/>
                </a:lnTo>
                <a:lnTo>
                  <a:pt x="41760" y="15670"/>
                </a:lnTo>
                <a:lnTo>
                  <a:pt x="41730" y="15500"/>
                </a:lnTo>
                <a:lnTo>
                  <a:pt x="41720" y="15460"/>
                </a:lnTo>
                <a:lnTo>
                  <a:pt x="41710" y="15440"/>
                </a:lnTo>
                <a:lnTo>
                  <a:pt x="41700" y="15390"/>
                </a:lnTo>
                <a:lnTo>
                  <a:pt x="41700" y="15360"/>
                </a:lnTo>
                <a:lnTo>
                  <a:pt x="41710" y="15330"/>
                </a:lnTo>
                <a:lnTo>
                  <a:pt x="41740" y="15270"/>
                </a:lnTo>
                <a:lnTo>
                  <a:pt x="41740" y="15260"/>
                </a:lnTo>
                <a:lnTo>
                  <a:pt x="41770" y="15220"/>
                </a:lnTo>
                <a:lnTo>
                  <a:pt x="41810" y="15170"/>
                </a:lnTo>
                <a:lnTo>
                  <a:pt x="41820" y="15140"/>
                </a:lnTo>
                <a:lnTo>
                  <a:pt x="41830" y="15100"/>
                </a:lnTo>
                <a:lnTo>
                  <a:pt x="41830" y="15010"/>
                </a:lnTo>
                <a:lnTo>
                  <a:pt x="41770" y="14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