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Phra Nakhon Si Ayutthaya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ra Nakhon Si Ayutth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370" y="43690"/>
                </a:moveTo>
                <a:lnTo>
                  <a:pt x="42530" y="43470"/>
                </a:lnTo>
                <a:lnTo>
                  <a:pt x="42570" y="43390"/>
                </a:lnTo>
                <a:lnTo>
                  <a:pt x="42570" y="43250"/>
                </a:lnTo>
                <a:lnTo>
                  <a:pt x="42690" y="42780"/>
                </a:lnTo>
                <a:lnTo>
                  <a:pt x="42730" y="42430"/>
                </a:lnTo>
                <a:lnTo>
                  <a:pt x="42730" y="42310"/>
                </a:lnTo>
                <a:lnTo>
                  <a:pt x="42720" y="42270"/>
                </a:lnTo>
                <a:lnTo>
                  <a:pt x="42700" y="42230"/>
                </a:lnTo>
                <a:lnTo>
                  <a:pt x="42660" y="42180"/>
                </a:lnTo>
                <a:lnTo>
                  <a:pt x="42590" y="42050"/>
                </a:lnTo>
                <a:lnTo>
                  <a:pt x="42580" y="41990"/>
                </a:lnTo>
                <a:lnTo>
                  <a:pt x="42570" y="41790"/>
                </a:lnTo>
                <a:lnTo>
                  <a:pt x="42650" y="41770"/>
                </a:lnTo>
                <a:lnTo>
                  <a:pt x="42710" y="41780"/>
                </a:lnTo>
                <a:lnTo>
                  <a:pt x="42740" y="41770"/>
                </a:lnTo>
                <a:lnTo>
                  <a:pt x="42820" y="41730"/>
                </a:lnTo>
                <a:lnTo>
                  <a:pt x="42850" y="41730"/>
                </a:lnTo>
                <a:lnTo>
                  <a:pt x="43030" y="41760"/>
                </a:lnTo>
                <a:lnTo>
                  <a:pt x="43080" y="41760"/>
                </a:lnTo>
                <a:lnTo>
                  <a:pt x="43170" y="41730"/>
                </a:lnTo>
                <a:lnTo>
                  <a:pt x="43220" y="41730"/>
                </a:lnTo>
                <a:lnTo>
                  <a:pt x="43270" y="41730"/>
                </a:lnTo>
                <a:lnTo>
                  <a:pt x="43290" y="41730"/>
                </a:lnTo>
                <a:lnTo>
                  <a:pt x="43390" y="41670"/>
                </a:lnTo>
                <a:lnTo>
                  <a:pt x="43430" y="41660"/>
                </a:lnTo>
                <a:lnTo>
                  <a:pt x="43520" y="41650"/>
                </a:lnTo>
                <a:lnTo>
                  <a:pt x="43540" y="41660"/>
                </a:lnTo>
                <a:lnTo>
                  <a:pt x="43560" y="41670"/>
                </a:lnTo>
                <a:lnTo>
                  <a:pt x="43570" y="41690"/>
                </a:lnTo>
                <a:lnTo>
                  <a:pt x="43570" y="41700"/>
                </a:lnTo>
                <a:lnTo>
                  <a:pt x="43580" y="41710"/>
                </a:lnTo>
                <a:lnTo>
                  <a:pt x="43580" y="41730"/>
                </a:lnTo>
                <a:lnTo>
                  <a:pt x="43580" y="41760"/>
                </a:lnTo>
                <a:lnTo>
                  <a:pt x="43580" y="41810"/>
                </a:lnTo>
                <a:lnTo>
                  <a:pt x="43580" y="41830"/>
                </a:lnTo>
                <a:lnTo>
                  <a:pt x="43580" y="41990"/>
                </a:lnTo>
                <a:lnTo>
                  <a:pt x="43580" y="42010"/>
                </a:lnTo>
                <a:lnTo>
                  <a:pt x="43590" y="42030"/>
                </a:lnTo>
                <a:lnTo>
                  <a:pt x="43610" y="42050"/>
                </a:lnTo>
                <a:lnTo>
                  <a:pt x="43620" y="42050"/>
                </a:lnTo>
                <a:lnTo>
                  <a:pt x="43690" y="42040"/>
                </a:lnTo>
                <a:lnTo>
                  <a:pt x="43710" y="42040"/>
                </a:lnTo>
                <a:lnTo>
                  <a:pt x="43730" y="42040"/>
                </a:lnTo>
                <a:lnTo>
                  <a:pt x="43780" y="42060"/>
                </a:lnTo>
                <a:lnTo>
                  <a:pt x="43840" y="42080"/>
                </a:lnTo>
                <a:lnTo>
                  <a:pt x="43870" y="42080"/>
                </a:lnTo>
                <a:lnTo>
                  <a:pt x="43890" y="42070"/>
                </a:lnTo>
                <a:lnTo>
                  <a:pt x="44030" y="41980"/>
                </a:lnTo>
                <a:lnTo>
                  <a:pt x="44040" y="41880"/>
                </a:lnTo>
                <a:lnTo>
                  <a:pt x="44020" y="41430"/>
                </a:lnTo>
                <a:lnTo>
                  <a:pt x="44020" y="41390"/>
                </a:lnTo>
                <a:lnTo>
                  <a:pt x="44010" y="41360"/>
                </a:lnTo>
                <a:lnTo>
                  <a:pt x="44000" y="41340"/>
                </a:lnTo>
                <a:lnTo>
                  <a:pt x="43990" y="41320"/>
                </a:lnTo>
                <a:lnTo>
                  <a:pt x="43990" y="41290"/>
                </a:lnTo>
                <a:lnTo>
                  <a:pt x="44010" y="41260"/>
                </a:lnTo>
                <a:lnTo>
                  <a:pt x="44030" y="41220"/>
                </a:lnTo>
                <a:lnTo>
                  <a:pt x="44110" y="40890"/>
                </a:lnTo>
                <a:lnTo>
                  <a:pt x="44130" y="40710"/>
                </a:lnTo>
                <a:lnTo>
                  <a:pt x="44110" y="40650"/>
                </a:lnTo>
                <a:lnTo>
                  <a:pt x="44130" y="40560"/>
                </a:lnTo>
                <a:lnTo>
                  <a:pt x="44190" y="40610"/>
                </a:lnTo>
                <a:lnTo>
                  <a:pt x="44290" y="40620"/>
                </a:lnTo>
                <a:lnTo>
                  <a:pt x="44310" y="40630"/>
                </a:lnTo>
                <a:lnTo>
                  <a:pt x="44330" y="40660"/>
                </a:lnTo>
                <a:lnTo>
                  <a:pt x="44370" y="40690"/>
                </a:lnTo>
                <a:lnTo>
                  <a:pt x="44410" y="40710"/>
                </a:lnTo>
                <a:lnTo>
                  <a:pt x="44590" y="40750"/>
                </a:lnTo>
                <a:lnTo>
                  <a:pt x="44480" y="41070"/>
                </a:lnTo>
                <a:lnTo>
                  <a:pt x="44480" y="41160"/>
                </a:lnTo>
                <a:lnTo>
                  <a:pt x="44490" y="41180"/>
                </a:lnTo>
                <a:lnTo>
                  <a:pt x="44550" y="41220"/>
                </a:lnTo>
                <a:lnTo>
                  <a:pt x="44560" y="41240"/>
                </a:lnTo>
                <a:lnTo>
                  <a:pt x="44570" y="41260"/>
                </a:lnTo>
                <a:lnTo>
                  <a:pt x="44590" y="41320"/>
                </a:lnTo>
                <a:lnTo>
                  <a:pt x="44600" y="41340"/>
                </a:lnTo>
                <a:lnTo>
                  <a:pt x="44610" y="41360"/>
                </a:lnTo>
                <a:lnTo>
                  <a:pt x="44630" y="41380"/>
                </a:lnTo>
                <a:lnTo>
                  <a:pt x="44650" y="41390"/>
                </a:lnTo>
                <a:lnTo>
                  <a:pt x="44670" y="41400"/>
                </a:lnTo>
                <a:lnTo>
                  <a:pt x="44680" y="41410"/>
                </a:lnTo>
                <a:lnTo>
                  <a:pt x="44720" y="41420"/>
                </a:lnTo>
                <a:lnTo>
                  <a:pt x="44770" y="41420"/>
                </a:lnTo>
                <a:lnTo>
                  <a:pt x="44870" y="41420"/>
                </a:lnTo>
                <a:lnTo>
                  <a:pt x="44920" y="41410"/>
                </a:lnTo>
                <a:lnTo>
                  <a:pt x="44960" y="41390"/>
                </a:lnTo>
                <a:lnTo>
                  <a:pt x="45100" y="41340"/>
                </a:lnTo>
                <a:lnTo>
                  <a:pt x="45160" y="41300"/>
                </a:lnTo>
                <a:lnTo>
                  <a:pt x="45200" y="41290"/>
                </a:lnTo>
                <a:lnTo>
                  <a:pt x="45240" y="41280"/>
                </a:lnTo>
                <a:lnTo>
                  <a:pt x="45260" y="41280"/>
                </a:lnTo>
                <a:lnTo>
                  <a:pt x="45360" y="41290"/>
                </a:lnTo>
                <a:lnTo>
                  <a:pt x="45480" y="41280"/>
                </a:lnTo>
                <a:lnTo>
                  <a:pt x="45520" y="41280"/>
                </a:lnTo>
                <a:lnTo>
                  <a:pt x="45600" y="41300"/>
                </a:lnTo>
                <a:lnTo>
                  <a:pt x="45630" y="41320"/>
                </a:lnTo>
                <a:lnTo>
                  <a:pt x="45640" y="41330"/>
                </a:lnTo>
                <a:lnTo>
                  <a:pt x="45650" y="41360"/>
                </a:lnTo>
                <a:lnTo>
                  <a:pt x="45650" y="41400"/>
                </a:lnTo>
                <a:lnTo>
                  <a:pt x="45650" y="41500"/>
                </a:lnTo>
                <a:lnTo>
                  <a:pt x="45640" y="41530"/>
                </a:lnTo>
                <a:lnTo>
                  <a:pt x="45630" y="41550"/>
                </a:lnTo>
                <a:lnTo>
                  <a:pt x="45620" y="41560"/>
                </a:lnTo>
                <a:lnTo>
                  <a:pt x="45600" y="41570"/>
                </a:lnTo>
                <a:lnTo>
                  <a:pt x="45560" y="41590"/>
                </a:lnTo>
                <a:lnTo>
                  <a:pt x="45550" y="41610"/>
                </a:lnTo>
                <a:lnTo>
                  <a:pt x="45560" y="41650"/>
                </a:lnTo>
                <a:lnTo>
                  <a:pt x="45620" y="41770"/>
                </a:lnTo>
                <a:lnTo>
                  <a:pt x="45630" y="41800"/>
                </a:lnTo>
                <a:lnTo>
                  <a:pt x="45630" y="41820"/>
                </a:lnTo>
                <a:lnTo>
                  <a:pt x="45580" y="42030"/>
                </a:lnTo>
                <a:lnTo>
                  <a:pt x="45580" y="42050"/>
                </a:lnTo>
                <a:lnTo>
                  <a:pt x="45590" y="42100"/>
                </a:lnTo>
                <a:lnTo>
                  <a:pt x="45600" y="42150"/>
                </a:lnTo>
                <a:lnTo>
                  <a:pt x="45600" y="42240"/>
                </a:lnTo>
                <a:lnTo>
                  <a:pt x="45610" y="42270"/>
                </a:lnTo>
                <a:lnTo>
                  <a:pt x="45620" y="42290"/>
                </a:lnTo>
                <a:lnTo>
                  <a:pt x="45730" y="42380"/>
                </a:lnTo>
                <a:lnTo>
                  <a:pt x="45760" y="42420"/>
                </a:lnTo>
                <a:lnTo>
                  <a:pt x="45770" y="42450"/>
                </a:lnTo>
                <a:lnTo>
                  <a:pt x="45780" y="42470"/>
                </a:lnTo>
                <a:lnTo>
                  <a:pt x="45780" y="42500"/>
                </a:lnTo>
                <a:lnTo>
                  <a:pt x="45760" y="42570"/>
                </a:lnTo>
                <a:lnTo>
                  <a:pt x="45750" y="42620"/>
                </a:lnTo>
                <a:lnTo>
                  <a:pt x="45700" y="42740"/>
                </a:lnTo>
                <a:lnTo>
                  <a:pt x="45700" y="42780"/>
                </a:lnTo>
                <a:lnTo>
                  <a:pt x="45710" y="42800"/>
                </a:lnTo>
                <a:lnTo>
                  <a:pt x="45730" y="42810"/>
                </a:lnTo>
                <a:lnTo>
                  <a:pt x="45750" y="42810"/>
                </a:lnTo>
                <a:lnTo>
                  <a:pt x="45800" y="42810"/>
                </a:lnTo>
                <a:lnTo>
                  <a:pt x="45850" y="42810"/>
                </a:lnTo>
                <a:lnTo>
                  <a:pt x="45870" y="42810"/>
                </a:lnTo>
                <a:lnTo>
                  <a:pt x="45890" y="42820"/>
                </a:lnTo>
                <a:lnTo>
                  <a:pt x="45930" y="42850"/>
                </a:lnTo>
                <a:lnTo>
                  <a:pt x="45940" y="42870"/>
                </a:lnTo>
                <a:lnTo>
                  <a:pt x="45950" y="42900"/>
                </a:lnTo>
                <a:lnTo>
                  <a:pt x="45950" y="43040"/>
                </a:lnTo>
                <a:lnTo>
                  <a:pt x="45960" y="43150"/>
                </a:lnTo>
                <a:lnTo>
                  <a:pt x="45960" y="43300"/>
                </a:lnTo>
                <a:lnTo>
                  <a:pt x="44970" y="43770"/>
                </a:lnTo>
                <a:lnTo>
                  <a:pt x="44930" y="43790"/>
                </a:lnTo>
                <a:lnTo>
                  <a:pt x="44810" y="43900"/>
                </a:lnTo>
                <a:lnTo>
                  <a:pt x="44740" y="43990"/>
                </a:lnTo>
                <a:lnTo>
                  <a:pt x="44710" y="44010"/>
                </a:lnTo>
                <a:lnTo>
                  <a:pt x="44650" y="44030"/>
                </a:lnTo>
                <a:lnTo>
                  <a:pt x="44360" y="44090"/>
                </a:lnTo>
                <a:lnTo>
                  <a:pt x="44330" y="44090"/>
                </a:lnTo>
                <a:lnTo>
                  <a:pt x="44310" y="44080"/>
                </a:lnTo>
                <a:lnTo>
                  <a:pt x="44270" y="44060"/>
                </a:lnTo>
                <a:lnTo>
                  <a:pt x="44220" y="44030"/>
                </a:lnTo>
                <a:lnTo>
                  <a:pt x="44200" y="44030"/>
                </a:lnTo>
                <a:lnTo>
                  <a:pt x="44170" y="44030"/>
                </a:lnTo>
                <a:lnTo>
                  <a:pt x="44040" y="44090"/>
                </a:lnTo>
                <a:lnTo>
                  <a:pt x="44010" y="44100"/>
                </a:lnTo>
                <a:lnTo>
                  <a:pt x="43980" y="44100"/>
                </a:lnTo>
                <a:lnTo>
                  <a:pt x="43790" y="44080"/>
                </a:lnTo>
                <a:lnTo>
                  <a:pt x="43140" y="44080"/>
                </a:lnTo>
                <a:lnTo>
                  <a:pt x="43080" y="44010"/>
                </a:lnTo>
                <a:lnTo>
                  <a:pt x="43040" y="43990"/>
                </a:lnTo>
                <a:lnTo>
                  <a:pt x="42900" y="43950"/>
                </a:lnTo>
                <a:lnTo>
                  <a:pt x="42860" y="43950"/>
                </a:lnTo>
                <a:lnTo>
                  <a:pt x="42830" y="43960"/>
                </a:lnTo>
                <a:lnTo>
                  <a:pt x="42770" y="44030"/>
                </a:lnTo>
                <a:lnTo>
                  <a:pt x="42740" y="44070"/>
                </a:lnTo>
                <a:lnTo>
                  <a:pt x="42740" y="43820"/>
                </a:lnTo>
                <a:lnTo>
                  <a:pt x="42730" y="43790"/>
                </a:lnTo>
                <a:lnTo>
                  <a:pt x="42700" y="43760"/>
                </a:lnTo>
                <a:lnTo>
                  <a:pt x="42600" y="43730"/>
                </a:lnTo>
                <a:lnTo>
                  <a:pt x="42440" y="43710"/>
                </a:lnTo>
                <a:lnTo>
                  <a:pt x="42370" y="4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