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Phitsanulok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Phitsanulo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950" y="25190"/>
                </a:moveTo>
                <a:lnTo>
                  <a:pt x="41110" y="25120"/>
                </a:lnTo>
                <a:lnTo>
                  <a:pt x="41160" y="25130"/>
                </a:lnTo>
                <a:lnTo>
                  <a:pt x="41180" y="25160"/>
                </a:lnTo>
                <a:lnTo>
                  <a:pt x="41200" y="25180"/>
                </a:lnTo>
                <a:lnTo>
                  <a:pt x="41240" y="25200"/>
                </a:lnTo>
                <a:lnTo>
                  <a:pt x="41260" y="25200"/>
                </a:lnTo>
                <a:lnTo>
                  <a:pt x="41950" y="24990"/>
                </a:lnTo>
                <a:lnTo>
                  <a:pt x="42040" y="24970"/>
                </a:lnTo>
                <a:lnTo>
                  <a:pt x="42090" y="24980"/>
                </a:lnTo>
                <a:lnTo>
                  <a:pt x="42110" y="25000"/>
                </a:lnTo>
                <a:lnTo>
                  <a:pt x="42130" y="25010"/>
                </a:lnTo>
                <a:lnTo>
                  <a:pt x="42190" y="25030"/>
                </a:lnTo>
                <a:lnTo>
                  <a:pt x="42240" y="25010"/>
                </a:lnTo>
                <a:lnTo>
                  <a:pt x="42280" y="25000"/>
                </a:lnTo>
                <a:lnTo>
                  <a:pt x="42550" y="24790"/>
                </a:lnTo>
                <a:lnTo>
                  <a:pt x="42560" y="24770"/>
                </a:lnTo>
                <a:lnTo>
                  <a:pt x="42590" y="24740"/>
                </a:lnTo>
                <a:lnTo>
                  <a:pt x="42600" y="24720"/>
                </a:lnTo>
                <a:lnTo>
                  <a:pt x="42600" y="24700"/>
                </a:lnTo>
                <a:lnTo>
                  <a:pt x="42610" y="24670"/>
                </a:lnTo>
                <a:lnTo>
                  <a:pt x="42610" y="24660"/>
                </a:lnTo>
                <a:lnTo>
                  <a:pt x="42530" y="24330"/>
                </a:lnTo>
                <a:lnTo>
                  <a:pt x="42530" y="24310"/>
                </a:lnTo>
                <a:lnTo>
                  <a:pt x="42530" y="24280"/>
                </a:lnTo>
                <a:lnTo>
                  <a:pt x="42550" y="24220"/>
                </a:lnTo>
                <a:lnTo>
                  <a:pt x="42550" y="24200"/>
                </a:lnTo>
                <a:lnTo>
                  <a:pt x="42580" y="24150"/>
                </a:lnTo>
                <a:lnTo>
                  <a:pt x="42620" y="24100"/>
                </a:lnTo>
                <a:lnTo>
                  <a:pt x="42810" y="23940"/>
                </a:lnTo>
                <a:lnTo>
                  <a:pt x="42850" y="23910"/>
                </a:lnTo>
                <a:lnTo>
                  <a:pt x="42870" y="23910"/>
                </a:lnTo>
                <a:lnTo>
                  <a:pt x="42920" y="23900"/>
                </a:lnTo>
                <a:lnTo>
                  <a:pt x="42950" y="23900"/>
                </a:lnTo>
                <a:lnTo>
                  <a:pt x="42990" y="23920"/>
                </a:lnTo>
                <a:lnTo>
                  <a:pt x="43020" y="23930"/>
                </a:lnTo>
                <a:lnTo>
                  <a:pt x="43060" y="23920"/>
                </a:lnTo>
                <a:lnTo>
                  <a:pt x="43080" y="23900"/>
                </a:lnTo>
                <a:lnTo>
                  <a:pt x="43110" y="23860"/>
                </a:lnTo>
                <a:lnTo>
                  <a:pt x="43140" y="23840"/>
                </a:lnTo>
                <a:lnTo>
                  <a:pt x="43670" y="23640"/>
                </a:lnTo>
                <a:lnTo>
                  <a:pt x="43710" y="23630"/>
                </a:lnTo>
                <a:lnTo>
                  <a:pt x="43760" y="23630"/>
                </a:lnTo>
                <a:lnTo>
                  <a:pt x="43950" y="23620"/>
                </a:lnTo>
                <a:lnTo>
                  <a:pt x="43970" y="23630"/>
                </a:lnTo>
                <a:lnTo>
                  <a:pt x="43990" y="23640"/>
                </a:lnTo>
                <a:lnTo>
                  <a:pt x="44000" y="23650"/>
                </a:lnTo>
                <a:lnTo>
                  <a:pt x="44010" y="23670"/>
                </a:lnTo>
                <a:lnTo>
                  <a:pt x="44030" y="23710"/>
                </a:lnTo>
                <a:lnTo>
                  <a:pt x="44040" y="23720"/>
                </a:lnTo>
                <a:lnTo>
                  <a:pt x="44050" y="23720"/>
                </a:lnTo>
                <a:lnTo>
                  <a:pt x="44080" y="23720"/>
                </a:lnTo>
                <a:lnTo>
                  <a:pt x="44190" y="23690"/>
                </a:lnTo>
                <a:lnTo>
                  <a:pt x="44330" y="23660"/>
                </a:lnTo>
                <a:lnTo>
                  <a:pt x="44460" y="23620"/>
                </a:lnTo>
                <a:lnTo>
                  <a:pt x="44520" y="23600"/>
                </a:lnTo>
                <a:lnTo>
                  <a:pt x="44550" y="23580"/>
                </a:lnTo>
                <a:lnTo>
                  <a:pt x="44610" y="23470"/>
                </a:lnTo>
                <a:lnTo>
                  <a:pt x="44630" y="23430"/>
                </a:lnTo>
                <a:lnTo>
                  <a:pt x="44680" y="23370"/>
                </a:lnTo>
                <a:lnTo>
                  <a:pt x="44990" y="23140"/>
                </a:lnTo>
                <a:lnTo>
                  <a:pt x="45010" y="23110"/>
                </a:lnTo>
                <a:lnTo>
                  <a:pt x="45030" y="23080"/>
                </a:lnTo>
                <a:lnTo>
                  <a:pt x="45090" y="23030"/>
                </a:lnTo>
                <a:lnTo>
                  <a:pt x="45340" y="22920"/>
                </a:lnTo>
                <a:lnTo>
                  <a:pt x="45520" y="22750"/>
                </a:lnTo>
                <a:lnTo>
                  <a:pt x="45690" y="22460"/>
                </a:lnTo>
                <a:lnTo>
                  <a:pt x="45780" y="22380"/>
                </a:lnTo>
                <a:lnTo>
                  <a:pt x="45990" y="22230"/>
                </a:lnTo>
                <a:lnTo>
                  <a:pt x="46030" y="22200"/>
                </a:lnTo>
                <a:lnTo>
                  <a:pt x="46050" y="22160"/>
                </a:lnTo>
                <a:lnTo>
                  <a:pt x="46070" y="22070"/>
                </a:lnTo>
                <a:lnTo>
                  <a:pt x="46110" y="21990"/>
                </a:lnTo>
                <a:lnTo>
                  <a:pt x="46170" y="21920"/>
                </a:lnTo>
                <a:lnTo>
                  <a:pt x="46220" y="21860"/>
                </a:lnTo>
                <a:lnTo>
                  <a:pt x="46250" y="21830"/>
                </a:lnTo>
                <a:lnTo>
                  <a:pt x="46280" y="21810"/>
                </a:lnTo>
                <a:lnTo>
                  <a:pt x="46300" y="21810"/>
                </a:lnTo>
                <a:lnTo>
                  <a:pt x="46320" y="21810"/>
                </a:lnTo>
                <a:lnTo>
                  <a:pt x="46350" y="21810"/>
                </a:lnTo>
                <a:lnTo>
                  <a:pt x="46370" y="21820"/>
                </a:lnTo>
                <a:lnTo>
                  <a:pt x="46380" y="21840"/>
                </a:lnTo>
                <a:lnTo>
                  <a:pt x="46400" y="21900"/>
                </a:lnTo>
                <a:lnTo>
                  <a:pt x="46410" y="21910"/>
                </a:lnTo>
                <a:lnTo>
                  <a:pt x="46430" y="21920"/>
                </a:lnTo>
                <a:lnTo>
                  <a:pt x="46460" y="21930"/>
                </a:lnTo>
                <a:lnTo>
                  <a:pt x="46480" y="21930"/>
                </a:lnTo>
                <a:lnTo>
                  <a:pt x="46560" y="21920"/>
                </a:lnTo>
                <a:lnTo>
                  <a:pt x="46640" y="21890"/>
                </a:lnTo>
                <a:lnTo>
                  <a:pt x="46680" y="21870"/>
                </a:lnTo>
                <a:lnTo>
                  <a:pt x="46710" y="21850"/>
                </a:lnTo>
                <a:lnTo>
                  <a:pt x="46740" y="21820"/>
                </a:lnTo>
                <a:lnTo>
                  <a:pt x="46750" y="21810"/>
                </a:lnTo>
                <a:lnTo>
                  <a:pt x="46740" y="21860"/>
                </a:lnTo>
                <a:lnTo>
                  <a:pt x="46610" y="22140"/>
                </a:lnTo>
                <a:lnTo>
                  <a:pt x="46410" y="22380"/>
                </a:lnTo>
                <a:lnTo>
                  <a:pt x="46330" y="22510"/>
                </a:lnTo>
                <a:lnTo>
                  <a:pt x="46330" y="22650"/>
                </a:lnTo>
                <a:lnTo>
                  <a:pt x="46430" y="22720"/>
                </a:lnTo>
                <a:lnTo>
                  <a:pt x="46640" y="22760"/>
                </a:lnTo>
                <a:lnTo>
                  <a:pt x="46610" y="22830"/>
                </a:lnTo>
                <a:lnTo>
                  <a:pt x="46590" y="22870"/>
                </a:lnTo>
                <a:lnTo>
                  <a:pt x="46580" y="22880"/>
                </a:lnTo>
                <a:lnTo>
                  <a:pt x="46570" y="22900"/>
                </a:lnTo>
                <a:lnTo>
                  <a:pt x="46550" y="22910"/>
                </a:lnTo>
                <a:lnTo>
                  <a:pt x="46490" y="22940"/>
                </a:lnTo>
                <a:lnTo>
                  <a:pt x="46460" y="22970"/>
                </a:lnTo>
                <a:lnTo>
                  <a:pt x="46450" y="22980"/>
                </a:lnTo>
                <a:lnTo>
                  <a:pt x="46440" y="23000"/>
                </a:lnTo>
                <a:lnTo>
                  <a:pt x="46440" y="23030"/>
                </a:lnTo>
                <a:lnTo>
                  <a:pt x="46430" y="23130"/>
                </a:lnTo>
                <a:lnTo>
                  <a:pt x="46430" y="23160"/>
                </a:lnTo>
                <a:lnTo>
                  <a:pt x="46420" y="23190"/>
                </a:lnTo>
                <a:lnTo>
                  <a:pt x="46340" y="23280"/>
                </a:lnTo>
                <a:lnTo>
                  <a:pt x="46320" y="23300"/>
                </a:lnTo>
                <a:lnTo>
                  <a:pt x="46310" y="23320"/>
                </a:lnTo>
                <a:lnTo>
                  <a:pt x="46320" y="23340"/>
                </a:lnTo>
                <a:lnTo>
                  <a:pt x="46330" y="23380"/>
                </a:lnTo>
                <a:lnTo>
                  <a:pt x="46360" y="23420"/>
                </a:lnTo>
                <a:lnTo>
                  <a:pt x="46390" y="23450"/>
                </a:lnTo>
                <a:lnTo>
                  <a:pt x="46410" y="23470"/>
                </a:lnTo>
                <a:lnTo>
                  <a:pt x="46430" y="23520"/>
                </a:lnTo>
                <a:lnTo>
                  <a:pt x="46470" y="23770"/>
                </a:lnTo>
                <a:lnTo>
                  <a:pt x="46470" y="23810"/>
                </a:lnTo>
                <a:lnTo>
                  <a:pt x="46440" y="23900"/>
                </a:lnTo>
                <a:lnTo>
                  <a:pt x="46430" y="23950"/>
                </a:lnTo>
                <a:lnTo>
                  <a:pt x="46430" y="24000"/>
                </a:lnTo>
                <a:lnTo>
                  <a:pt x="46430" y="24050"/>
                </a:lnTo>
                <a:lnTo>
                  <a:pt x="46430" y="24090"/>
                </a:lnTo>
                <a:lnTo>
                  <a:pt x="46450" y="24130"/>
                </a:lnTo>
                <a:lnTo>
                  <a:pt x="46500" y="24170"/>
                </a:lnTo>
                <a:lnTo>
                  <a:pt x="46530" y="24180"/>
                </a:lnTo>
                <a:lnTo>
                  <a:pt x="46550" y="24180"/>
                </a:lnTo>
                <a:lnTo>
                  <a:pt x="46570" y="24170"/>
                </a:lnTo>
                <a:lnTo>
                  <a:pt x="46620" y="24160"/>
                </a:lnTo>
                <a:lnTo>
                  <a:pt x="46640" y="24160"/>
                </a:lnTo>
                <a:lnTo>
                  <a:pt x="46660" y="24160"/>
                </a:lnTo>
                <a:lnTo>
                  <a:pt x="46700" y="24180"/>
                </a:lnTo>
                <a:lnTo>
                  <a:pt x="46720" y="24190"/>
                </a:lnTo>
                <a:lnTo>
                  <a:pt x="46750" y="24190"/>
                </a:lnTo>
                <a:lnTo>
                  <a:pt x="46770" y="24190"/>
                </a:lnTo>
                <a:lnTo>
                  <a:pt x="46870" y="24170"/>
                </a:lnTo>
                <a:lnTo>
                  <a:pt x="46900" y="24170"/>
                </a:lnTo>
                <a:lnTo>
                  <a:pt x="46920" y="24180"/>
                </a:lnTo>
                <a:lnTo>
                  <a:pt x="46940" y="24190"/>
                </a:lnTo>
                <a:lnTo>
                  <a:pt x="46960" y="24200"/>
                </a:lnTo>
                <a:lnTo>
                  <a:pt x="46980" y="24220"/>
                </a:lnTo>
                <a:lnTo>
                  <a:pt x="47040" y="24320"/>
                </a:lnTo>
                <a:lnTo>
                  <a:pt x="47060" y="24340"/>
                </a:lnTo>
                <a:lnTo>
                  <a:pt x="47090" y="24360"/>
                </a:lnTo>
                <a:lnTo>
                  <a:pt x="47110" y="24360"/>
                </a:lnTo>
                <a:lnTo>
                  <a:pt x="47130" y="24370"/>
                </a:lnTo>
                <a:lnTo>
                  <a:pt x="47150" y="24380"/>
                </a:lnTo>
                <a:lnTo>
                  <a:pt x="47160" y="24400"/>
                </a:lnTo>
                <a:lnTo>
                  <a:pt x="47210" y="24490"/>
                </a:lnTo>
                <a:lnTo>
                  <a:pt x="47220" y="24510"/>
                </a:lnTo>
                <a:lnTo>
                  <a:pt x="47240" y="24520"/>
                </a:lnTo>
                <a:lnTo>
                  <a:pt x="47260" y="24530"/>
                </a:lnTo>
                <a:lnTo>
                  <a:pt x="47280" y="24540"/>
                </a:lnTo>
                <a:lnTo>
                  <a:pt x="47310" y="24540"/>
                </a:lnTo>
                <a:lnTo>
                  <a:pt x="47360" y="24540"/>
                </a:lnTo>
                <a:lnTo>
                  <a:pt x="47380" y="24540"/>
                </a:lnTo>
                <a:lnTo>
                  <a:pt x="47400" y="24550"/>
                </a:lnTo>
                <a:lnTo>
                  <a:pt x="47420" y="24560"/>
                </a:lnTo>
                <a:lnTo>
                  <a:pt x="47440" y="24580"/>
                </a:lnTo>
                <a:lnTo>
                  <a:pt x="47450" y="24610"/>
                </a:lnTo>
                <a:lnTo>
                  <a:pt x="47480" y="24670"/>
                </a:lnTo>
                <a:lnTo>
                  <a:pt x="47560" y="24800"/>
                </a:lnTo>
                <a:lnTo>
                  <a:pt x="47570" y="24810"/>
                </a:lnTo>
                <a:lnTo>
                  <a:pt x="47570" y="24840"/>
                </a:lnTo>
                <a:lnTo>
                  <a:pt x="47570" y="24880"/>
                </a:lnTo>
                <a:lnTo>
                  <a:pt x="47530" y="24990"/>
                </a:lnTo>
                <a:lnTo>
                  <a:pt x="47520" y="25020"/>
                </a:lnTo>
                <a:lnTo>
                  <a:pt x="47460" y="25100"/>
                </a:lnTo>
                <a:lnTo>
                  <a:pt x="47430" y="25140"/>
                </a:lnTo>
                <a:lnTo>
                  <a:pt x="47410" y="25200"/>
                </a:lnTo>
                <a:lnTo>
                  <a:pt x="47360" y="25540"/>
                </a:lnTo>
                <a:lnTo>
                  <a:pt x="47300" y="25720"/>
                </a:lnTo>
                <a:lnTo>
                  <a:pt x="47270" y="25780"/>
                </a:lnTo>
                <a:lnTo>
                  <a:pt x="47270" y="25820"/>
                </a:lnTo>
                <a:lnTo>
                  <a:pt x="47260" y="26020"/>
                </a:lnTo>
                <a:lnTo>
                  <a:pt x="47250" y="26080"/>
                </a:lnTo>
                <a:lnTo>
                  <a:pt x="47240" y="26120"/>
                </a:lnTo>
                <a:lnTo>
                  <a:pt x="47200" y="26190"/>
                </a:lnTo>
                <a:lnTo>
                  <a:pt x="47190" y="26210"/>
                </a:lnTo>
                <a:lnTo>
                  <a:pt x="47170" y="26220"/>
                </a:lnTo>
                <a:lnTo>
                  <a:pt x="47160" y="26230"/>
                </a:lnTo>
                <a:lnTo>
                  <a:pt x="47160" y="26250"/>
                </a:lnTo>
                <a:lnTo>
                  <a:pt x="47170" y="26280"/>
                </a:lnTo>
                <a:lnTo>
                  <a:pt x="47210" y="26330"/>
                </a:lnTo>
                <a:lnTo>
                  <a:pt x="47230" y="26370"/>
                </a:lnTo>
                <a:lnTo>
                  <a:pt x="47250" y="26410"/>
                </a:lnTo>
                <a:lnTo>
                  <a:pt x="47240" y="26470"/>
                </a:lnTo>
                <a:lnTo>
                  <a:pt x="47230" y="26490"/>
                </a:lnTo>
                <a:lnTo>
                  <a:pt x="47210" y="26520"/>
                </a:lnTo>
                <a:lnTo>
                  <a:pt x="47190" y="26530"/>
                </a:lnTo>
                <a:lnTo>
                  <a:pt x="47180" y="26540"/>
                </a:lnTo>
                <a:lnTo>
                  <a:pt x="47180" y="26560"/>
                </a:lnTo>
                <a:lnTo>
                  <a:pt x="47200" y="26590"/>
                </a:lnTo>
                <a:lnTo>
                  <a:pt x="47260" y="26640"/>
                </a:lnTo>
                <a:lnTo>
                  <a:pt x="47340" y="26670"/>
                </a:lnTo>
                <a:lnTo>
                  <a:pt x="47360" y="26670"/>
                </a:lnTo>
                <a:lnTo>
                  <a:pt x="47390" y="26710"/>
                </a:lnTo>
                <a:lnTo>
                  <a:pt x="47400" y="26810"/>
                </a:lnTo>
                <a:lnTo>
                  <a:pt x="47260" y="26810"/>
                </a:lnTo>
                <a:lnTo>
                  <a:pt x="47240" y="26810"/>
                </a:lnTo>
                <a:lnTo>
                  <a:pt x="47220" y="26820"/>
                </a:lnTo>
                <a:lnTo>
                  <a:pt x="47050" y="27040"/>
                </a:lnTo>
                <a:lnTo>
                  <a:pt x="47000" y="27100"/>
                </a:lnTo>
                <a:lnTo>
                  <a:pt x="46960" y="27130"/>
                </a:lnTo>
                <a:lnTo>
                  <a:pt x="46900" y="27150"/>
                </a:lnTo>
                <a:lnTo>
                  <a:pt x="46870" y="27170"/>
                </a:lnTo>
                <a:lnTo>
                  <a:pt x="46790" y="27260"/>
                </a:lnTo>
                <a:lnTo>
                  <a:pt x="46740" y="27300"/>
                </a:lnTo>
                <a:lnTo>
                  <a:pt x="46730" y="27310"/>
                </a:lnTo>
                <a:lnTo>
                  <a:pt x="46720" y="27320"/>
                </a:lnTo>
                <a:lnTo>
                  <a:pt x="46590" y="27450"/>
                </a:lnTo>
                <a:lnTo>
                  <a:pt x="46560" y="27470"/>
                </a:lnTo>
                <a:lnTo>
                  <a:pt x="46530" y="27480"/>
                </a:lnTo>
                <a:lnTo>
                  <a:pt x="46510" y="27470"/>
                </a:lnTo>
                <a:lnTo>
                  <a:pt x="46490" y="27470"/>
                </a:lnTo>
                <a:lnTo>
                  <a:pt x="46460" y="27480"/>
                </a:lnTo>
                <a:lnTo>
                  <a:pt x="46430" y="27490"/>
                </a:lnTo>
                <a:lnTo>
                  <a:pt x="46410" y="27510"/>
                </a:lnTo>
                <a:lnTo>
                  <a:pt x="46390" y="27550"/>
                </a:lnTo>
                <a:lnTo>
                  <a:pt x="46380" y="27620"/>
                </a:lnTo>
                <a:lnTo>
                  <a:pt x="46380" y="27660"/>
                </a:lnTo>
                <a:lnTo>
                  <a:pt x="46390" y="27690"/>
                </a:lnTo>
                <a:lnTo>
                  <a:pt x="46430" y="27730"/>
                </a:lnTo>
                <a:lnTo>
                  <a:pt x="46440" y="27750"/>
                </a:lnTo>
                <a:lnTo>
                  <a:pt x="46450" y="27760"/>
                </a:lnTo>
                <a:lnTo>
                  <a:pt x="46460" y="27780"/>
                </a:lnTo>
                <a:lnTo>
                  <a:pt x="46460" y="27810"/>
                </a:lnTo>
                <a:lnTo>
                  <a:pt x="46460" y="27840"/>
                </a:lnTo>
                <a:lnTo>
                  <a:pt x="46470" y="27860"/>
                </a:lnTo>
                <a:lnTo>
                  <a:pt x="46480" y="27880"/>
                </a:lnTo>
                <a:lnTo>
                  <a:pt x="46490" y="27890"/>
                </a:lnTo>
                <a:lnTo>
                  <a:pt x="46500" y="27910"/>
                </a:lnTo>
                <a:lnTo>
                  <a:pt x="46510" y="27930"/>
                </a:lnTo>
                <a:lnTo>
                  <a:pt x="46510" y="27950"/>
                </a:lnTo>
                <a:lnTo>
                  <a:pt x="46500" y="28030"/>
                </a:lnTo>
                <a:lnTo>
                  <a:pt x="46500" y="28050"/>
                </a:lnTo>
                <a:lnTo>
                  <a:pt x="46510" y="28070"/>
                </a:lnTo>
                <a:lnTo>
                  <a:pt x="46520" y="28090"/>
                </a:lnTo>
                <a:lnTo>
                  <a:pt x="46560" y="28130"/>
                </a:lnTo>
                <a:lnTo>
                  <a:pt x="46570" y="28150"/>
                </a:lnTo>
                <a:lnTo>
                  <a:pt x="46570" y="28170"/>
                </a:lnTo>
                <a:lnTo>
                  <a:pt x="46560" y="28200"/>
                </a:lnTo>
                <a:lnTo>
                  <a:pt x="46460" y="28280"/>
                </a:lnTo>
                <a:lnTo>
                  <a:pt x="46430" y="28300"/>
                </a:lnTo>
                <a:lnTo>
                  <a:pt x="46400" y="28300"/>
                </a:lnTo>
                <a:lnTo>
                  <a:pt x="46350" y="28310"/>
                </a:lnTo>
                <a:lnTo>
                  <a:pt x="46300" y="28320"/>
                </a:lnTo>
                <a:lnTo>
                  <a:pt x="46260" y="28330"/>
                </a:lnTo>
                <a:lnTo>
                  <a:pt x="46170" y="28420"/>
                </a:lnTo>
                <a:lnTo>
                  <a:pt x="46160" y="28450"/>
                </a:lnTo>
                <a:lnTo>
                  <a:pt x="46140" y="28490"/>
                </a:lnTo>
                <a:lnTo>
                  <a:pt x="46050" y="28700"/>
                </a:lnTo>
                <a:lnTo>
                  <a:pt x="46040" y="28750"/>
                </a:lnTo>
                <a:lnTo>
                  <a:pt x="46050" y="28770"/>
                </a:lnTo>
                <a:lnTo>
                  <a:pt x="46060" y="28840"/>
                </a:lnTo>
                <a:lnTo>
                  <a:pt x="46080" y="28930"/>
                </a:lnTo>
                <a:lnTo>
                  <a:pt x="46090" y="28980"/>
                </a:lnTo>
                <a:lnTo>
                  <a:pt x="46090" y="29010"/>
                </a:lnTo>
                <a:lnTo>
                  <a:pt x="46090" y="29030"/>
                </a:lnTo>
                <a:lnTo>
                  <a:pt x="46080" y="29050"/>
                </a:lnTo>
                <a:lnTo>
                  <a:pt x="46050" y="29130"/>
                </a:lnTo>
                <a:lnTo>
                  <a:pt x="45850" y="29440"/>
                </a:lnTo>
                <a:lnTo>
                  <a:pt x="45810" y="29520"/>
                </a:lnTo>
                <a:lnTo>
                  <a:pt x="45790" y="29570"/>
                </a:lnTo>
                <a:lnTo>
                  <a:pt x="45800" y="29590"/>
                </a:lnTo>
                <a:lnTo>
                  <a:pt x="45790" y="29610"/>
                </a:lnTo>
                <a:lnTo>
                  <a:pt x="45770" y="29630"/>
                </a:lnTo>
                <a:lnTo>
                  <a:pt x="45690" y="29640"/>
                </a:lnTo>
                <a:lnTo>
                  <a:pt x="45640" y="29670"/>
                </a:lnTo>
                <a:lnTo>
                  <a:pt x="45480" y="29790"/>
                </a:lnTo>
                <a:lnTo>
                  <a:pt x="45380" y="29840"/>
                </a:lnTo>
                <a:lnTo>
                  <a:pt x="45260" y="29870"/>
                </a:lnTo>
                <a:lnTo>
                  <a:pt x="45240" y="29890"/>
                </a:lnTo>
                <a:lnTo>
                  <a:pt x="45230" y="29920"/>
                </a:lnTo>
                <a:lnTo>
                  <a:pt x="45210" y="29990"/>
                </a:lnTo>
                <a:lnTo>
                  <a:pt x="45180" y="30090"/>
                </a:lnTo>
                <a:lnTo>
                  <a:pt x="45040" y="30290"/>
                </a:lnTo>
                <a:lnTo>
                  <a:pt x="44620" y="29900"/>
                </a:lnTo>
                <a:lnTo>
                  <a:pt x="44520" y="29780"/>
                </a:lnTo>
                <a:lnTo>
                  <a:pt x="44520" y="29630"/>
                </a:lnTo>
                <a:lnTo>
                  <a:pt x="44490" y="29540"/>
                </a:lnTo>
                <a:lnTo>
                  <a:pt x="44420" y="29410"/>
                </a:lnTo>
                <a:lnTo>
                  <a:pt x="44410" y="29370"/>
                </a:lnTo>
                <a:lnTo>
                  <a:pt x="44400" y="29340"/>
                </a:lnTo>
                <a:lnTo>
                  <a:pt x="44380" y="29270"/>
                </a:lnTo>
                <a:lnTo>
                  <a:pt x="44320" y="29170"/>
                </a:lnTo>
                <a:lnTo>
                  <a:pt x="44270" y="29130"/>
                </a:lnTo>
                <a:lnTo>
                  <a:pt x="44230" y="29110"/>
                </a:lnTo>
                <a:lnTo>
                  <a:pt x="44190" y="29100"/>
                </a:lnTo>
                <a:lnTo>
                  <a:pt x="44140" y="29100"/>
                </a:lnTo>
                <a:lnTo>
                  <a:pt x="44050" y="29110"/>
                </a:lnTo>
                <a:lnTo>
                  <a:pt x="43930" y="29140"/>
                </a:lnTo>
                <a:lnTo>
                  <a:pt x="43830" y="29160"/>
                </a:lnTo>
                <a:lnTo>
                  <a:pt x="43810" y="29160"/>
                </a:lnTo>
                <a:lnTo>
                  <a:pt x="43770" y="29160"/>
                </a:lnTo>
                <a:lnTo>
                  <a:pt x="43630" y="29110"/>
                </a:lnTo>
                <a:lnTo>
                  <a:pt x="43580" y="29100"/>
                </a:lnTo>
                <a:lnTo>
                  <a:pt x="43560" y="29100"/>
                </a:lnTo>
                <a:lnTo>
                  <a:pt x="43200" y="29190"/>
                </a:lnTo>
                <a:lnTo>
                  <a:pt x="43060" y="29230"/>
                </a:lnTo>
                <a:lnTo>
                  <a:pt x="43040" y="29210"/>
                </a:lnTo>
                <a:lnTo>
                  <a:pt x="42980" y="29190"/>
                </a:lnTo>
                <a:lnTo>
                  <a:pt x="42930" y="29180"/>
                </a:lnTo>
                <a:lnTo>
                  <a:pt x="42880" y="29240"/>
                </a:lnTo>
                <a:lnTo>
                  <a:pt x="42820" y="29270"/>
                </a:lnTo>
                <a:lnTo>
                  <a:pt x="42760" y="29280"/>
                </a:lnTo>
                <a:lnTo>
                  <a:pt x="42740" y="29250"/>
                </a:lnTo>
                <a:lnTo>
                  <a:pt x="42730" y="29140"/>
                </a:lnTo>
                <a:lnTo>
                  <a:pt x="42720" y="29100"/>
                </a:lnTo>
                <a:lnTo>
                  <a:pt x="42690" y="29060"/>
                </a:lnTo>
                <a:lnTo>
                  <a:pt x="42670" y="29070"/>
                </a:lnTo>
                <a:lnTo>
                  <a:pt x="42620" y="29100"/>
                </a:lnTo>
                <a:lnTo>
                  <a:pt x="42620" y="29020"/>
                </a:lnTo>
                <a:lnTo>
                  <a:pt x="42580" y="28890"/>
                </a:lnTo>
                <a:lnTo>
                  <a:pt x="42570" y="28820"/>
                </a:lnTo>
                <a:lnTo>
                  <a:pt x="42490" y="28770"/>
                </a:lnTo>
                <a:lnTo>
                  <a:pt x="42470" y="28760"/>
                </a:lnTo>
                <a:lnTo>
                  <a:pt x="42450" y="28760"/>
                </a:lnTo>
                <a:lnTo>
                  <a:pt x="42220" y="28840"/>
                </a:lnTo>
                <a:lnTo>
                  <a:pt x="42080" y="28920"/>
                </a:lnTo>
                <a:lnTo>
                  <a:pt x="42010" y="28970"/>
                </a:lnTo>
                <a:lnTo>
                  <a:pt x="41760" y="29240"/>
                </a:lnTo>
                <a:lnTo>
                  <a:pt x="41750" y="29250"/>
                </a:lnTo>
                <a:lnTo>
                  <a:pt x="41740" y="29260"/>
                </a:lnTo>
                <a:lnTo>
                  <a:pt x="41720" y="29260"/>
                </a:lnTo>
                <a:lnTo>
                  <a:pt x="41690" y="29270"/>
                </a:lnTo>
                <a:lnTo>
                  <a:pt x="41610" y="29270"/>
                </a:lnTo>
                <a:lnTo>
                  <a:pt x="41590" y="29270"/>
                </a:lnTo>
                <a:lnTo>
                  <a:pt x="41400" y="29340"/>
                </a:lnTo>
                <a:lnTo>
                  <a:pt x="41370" y="29340"/>
                </a:lnTo>
                <a:lnTo>
                  <a:pt x="41350" y="29350"/>
                </a:lnTo>
                <a:lnTo>
                  <a:pt x="41250" y="29360"/>
                </a:lnTo>
                <a:lnTo>
                  <a:pt x="41200" y="29230"/>
                </a:lnTo>
                <a:lnTo>
                  <a:pt x="41190" y="29170"/>
                </a:lnTo>
                <a:lnTo>
                  <a:pt x="41180" y="29130"/>
                </a:lnTo>
                <a:lnTo>
                  <a:pt x="41140" y="29080"/>
                </a:lnTo>
                <a:lnTo>
                  <a:pt x="41050" y="28990"/>
                </a:lnTo>
                <a:lnTo>
                  <a:pt x="41010" y="28960"/>
                </a:lnTo>
                <a:lnTo>
                  <a:pt x="40970" y="28940"/>
                </a:lnTo>
                <a:lnTo>
                  <a:pt x="40870" y="28920"/>
                </a:lnTo>
                <a:lnTo>
                  <a:pt x="40850" y="28910"/>
                </a:lnTo>
                <a:lnTo>
                  <a:pt x="40810" y="28900"/>
                </a:lnTo>
                <a:lnTo>
                  <a:pt x="40760" y="28860"/>
                </a:lnTo>
                <a:lnTo>
                  <a:pt x="40720" y="28840"/>
                </a:lnTo>
                <a:lnTo>
                  <a:pt x="40700" y="28830"/>
                </a:lnTo>
                <a:lnTo>
                  <a:pt x="40680" y="28830"/>
                </a:lnTo>
                <a:lnTo>
                  <a:pt x="40630" y="28830"/>
                </a:lnTo>
                <a:lnTo>
                  <a:pt x="40610" y="28830"/>
                </a:lnTo>
                <a:lnTo>
                  <a:pt x="40580" y="28820"/>
                </a:lnTo>
                <a:lnTo>
                  <a:pt x="40560" y="28800"/>
                </a:lnTo>
                <a:lnTo>
                  <a:pt x="40460" y="28640"/>
                </a:lnTo>
                <a:lnTo>
                  <a:pt x="40430" y="28560"/>
                </a:lnTo>
                <a:lnTo>
                  <a:pt x="40420" y="28520"/>
                </a:lnTo>
                <a:lnTo>
                  <a:pt x="40420" y="28430"/>
                </a:lnTo>
                <a:lnTo>
                  <a:pt x="40480" y="28170"/>
                </a:lnTo>
                <a:lnTo>
                  <a:pt x="40660" y="28090"/>
                </a:lnTo>
                <a:lnTo>
                  <a:pt x="40680" y="28060"/>
                </a:lnTo>
                <a:lnTo>
                  <a:pt x="40700" y="28020"/>
                </a:lnTo>
                <a:lnTo>
                  <a:pt x="40690" y="28000"/>
                </a:lnTo>
                <a:lnTo>
                  <a:pt x="40680" y="27970"/>
                </a:lnTo>
                <a:lnTo>
                  <a:pt x="40670" y="27960"/>
                </a:lnTo>
                <a:lnTo>
                  <a:pt x="40650" y="27950"/>
                </a:lnTo>
                <a:lnTo>
                  <a:pt x="40440" y="27890"/>
                </a:lnTo>
                <a:lnTo>
                  <a:pt x="40410" y="27880"/>
                </a:lnTo>
                <a:lnTo>
                  <a:pt x="40390" y="27850"/>
                </a:lnTo>
                <a:lnTo>
                  <a:pt x="40380" y="27820"/>
                </a:lnTo>
                <a:lnTo>
                  <a:pt x="40390" y="27770"/>
                </a:lnTo>
                <a:lnTo>
                  <a:pt x="40400" y="27740"/>
                </a:lnTo>
                <a:lnTo>
                  <a:pt x="40410" y="27720"/>
                </a:lnTo>
                <a:lnTo>
                  <a:pt x="40440" y="27690"/>
                </a:lnTo>
                <a:lnTo>
                  <a:pt x="40470" y="27670"/>
                </a:lnTo>
                <a:lnTo>
                  <a:pt x="40540" y="27650"/>
                </a:lnTo>
                <a:lnTo>
                  <a:pt x="40570" y="27590"/>
                </a:lnTo>
                <a:lnTo>
                  <a:pt x="40750" y="27130"/>
                </a:lnTo>
                <a:lnTo>
                  <a:pt x="40790" y="27070"/>
                </a:lnTo>
                <a:lnTo>
                  <a:pt x="40810" y="27070"/>
                </a:lnTo>
                <a:lnTo>
                  <a:pt x="40930" y="27090"/>
                </a:lnTo>
                <a:lnTo>
                  <a:pt x="40950" y="27090"/>
                </a:lnTo>
                <a:lnTo>
                  <a:pt x="41020" y="27080"/>
                </a:lnTo>
                <a:lnTo>
                  <a:pt x="41040" y="27080"/>
                </a:lnTo>
                <a:lnTo>
                  <a:pt x="41050" y="27090"/>
                </a:lnTo>
                <a:lnTo>
                  <a:pt x="41100" y="27110"/>
                </a:lnTo>
                <a:lnTo>
                  <a:pt x="41130" y="27120"/>
                </a:lnTo>
                <a:lnTo>
                  <a:pt x="41150" y="27120"/>
                </a:lnTo>
                <a:lnTo>
                  <a:pt x="41180" y="27120"/>
                </a:lnTo>
                <a:lnTo>
                  <a:pt x="41200" y="27100"/>
                </a:lnTo>
                <a:lnTo>
                  <a:pt x="41200" y="27080"/>
                </a:lnTo>
                <a:lnTo>
                  <a:pt x="41200" y="27010"/>
                </a:lnTo>
                <a:lnTo>
                  <a:pt x="41220" y="26950"/>
                </a:lnTo>
                <a:lnTo>
                  <a:pt x="41230" y="26920"/>
                </a:lnTo>
                <a:lnTo>
                  <a:pt x="41250" y="26910"/>
                </a:lnTo>
                <a:lnTo>
                  <a:pt x="41340" y="26880"/>
                </a:lnTo>
                <a:lnTo>
                  <a:pt x="41440" y="26870"/>
                </a:lnTo>
                <a:lnTo>
                  <a:pt x="41650" y="26870"/>
                </a:lnTo>
                <a:lnTo>
                  <a:pt x="41700" y="26880"/>
                </a:lnTo>
                <a:lnTo>
                  <a:pt x="41730" y="26880"/>
                </a:lnTo>
                <a:lnTo>
                  <a:pt x="41760" y="26880"/>
                </a:lnTo>
                <a:lnTo>
                  <a:pt x="41810" y="26850"/>
                </a:lnTo>
                <a:lnTo>
                  <a:pt x="41830" y="26820"/>
                </a:lnTo>
                <a:lnTo>
                  <a:pt x="41830" y="26800"/>
                </a:lnTo>
                <a:lnTo>
                  <a:pt x="41820" y="26770"/>
                </a:lnTo>
                <a:lnTo>
                  <a:pt x="41810" y="26760"/>
                </a:lnTo>
                <a:lnTo>
                  <a:pt x="41790" y="26730"/>
                </a:lnTo>
                <a:lnTo>
                  <a:pt x="41780" y="26700"/>
                </a:lnTo>
                <a:lnTo>
                  <a:pt x="41790" y="26650"/>
                </a:lnTo>
                <a:lnTo>
                  <a:pt x="41820" y="26570"/>
                </a:lnTo>
                <a:lnTo>
                  <a:pt x="41840" y="26500"/>
                </a:lnTo>
                <a:lnTo>
                  <a:pt x="41840" y="26480"/>
                </a:lnTo>
                <a:lnTo>
                  <a:pt x="41820" y="26430"/>
                </a:lnTo>
                <a:lnTo>
                  <a:pt x="41810" y="26420"/>
                </a:lnTo>
                <a:lnTo>
                  <a:pt x="41800" y="26400"/>
                </a:lnTo>
                <a:lnTo>
                  <a:pt x="41560" y="26230"/>
                </a:lnTo>
                <a:lnTo>
                  <a:pt x="41360" y="26120"/>
                </a:lnTo>
                <a:lnTo>
                  <a:pt x="41120" y="25960"/>
                </a:lnTo>
                <a:lnTo>
                  <a:pt x="40850" y="25720"/>
                </a:lnTo>
                <a:lnTo>
                  <a:pt x="40830" y="25710"/>
                </a:lnTo>
                <a:lnTo>
                  <a:pt x="40820" y="25690"/>
                </a:lnTo>
                <a:lnTo>
                  <a:pt x="40780" y="25590"/>
                </a:lnTo>
                <a:lnTo>
                  <a:pt x="40760" y="25560"/>
                </a:lnTo>
                <a:lnTo>
                  <a:pt x="40720" y="25530"/>
                </a:lnTo>
                <a:lnTo>
                  <a:pt x="40700" y="25530"/>
                </a:lnTo>
                <a:lnTo>
                  <a:pt x="40660" y="25510"/>
                </a:lnTo>
                <a:lnTo>
                  <a:pt x="40640" y="25500"/>
                </a:lnTo>
                <a:lnTo>
                  <a:pt x="40630" y="25480"/>
                </a:lnTo>
                <a:lnTo>
                  <a:pt x="40620" y="25460"/>
                </a:lnTo>
                <a:lnTo>
                  <a:pt x="40560" y="25340"/>
                </a:lnTo>
                <a:lnTo>
                  <a:pt x="40540" y="25260"/>
                </a:lnTo>
                <a:lnTo>
                  <a:pt x="40540" y="25230"/>
                </a:lnTo>
                <a:lnTo>
                  <a:pt x="40560" y="25210"/>
                </a:lnTo>
                <a:lnTo>
                  <a:pt x="40580" y="25200"/>
                </a:lnTo>
                <a:lnTo>
                  <a:pt x="40670" y="25190"/>
                </a:lnTo>
                <a:lnTo>
                  <a:pt x="40750" y="25190"/>
                </a:lnTo>
                <a:lnTo>
                  <a:pt x="40780" y="25200"/>
                </a:lnTo>
                <a:lnTo>
                  <a:pt x="40800" y="25210"/>
                </a:lnTo>
                <a:lnTo>
                  <a:pt x="40820" y="25210"/>
                </a:lnTo>
                <a:lnTo>
                  <a:pt x="40870" y="25220"/>
                </a:lnTo>
                <a:lnTo>
                  <a:pt x="40890" y="25220"/>
                </a:lnTo>
                <a:lnTo>
                  <a:pt x="40910" y="25220"/>
                </a:lnTo>
                <a:lnTo>
                  <a:pt x="40950" y="25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