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Phichit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ich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50" y="29360"/>
                </a:moveTo>
                <a:lnTo>
                  <a:pt x="41350" y="29350"/>
                </a:lnTo>
                <a:lnTo>
                  <a:pt x="41370" y="29340"/>
                </a:lnTo>
                <a:lnTo>
                  <a:pt x="41400" y="29340"/>
                </a:lnTo>
                <a:lnTo>
                  <a:pt x="41590" y="29270"/>
                </a:lnTo>
                <a:lnTo>
                  <a:pt x="41610" y="29270"/>
                </a:lnTo>
                <a:lnTo>
                  <a:pt x="41690" y="29270"/>
                </a:lnTo>
                <a:lnTo>
                  <a:pt x="41720" y="29260"/>
                </a:lnTo>
                <a:lnTo>
                  <a:pt x="41740" y="29260"/>
                </a:lnTo>
                <a:lnTo>
                  <a:pt x="41750" y="29250"/>
                </a:lnTo>
                <a:lnTo>
                  <a:pt x="41760" y="29240"/>
                </a:lnTo>
                <a:lnTo>
                  <a:pt x="42010" y="28970"/>
                </a:lnTo>
                <a:lnTo>
                  <a:pt x="42080" y="28920"/>
                </a:lnTo>
                <a:lnTo>
                  <a:pt x="42220" y="28840"/>
                </a:lnTo>
                <a:lnTo>
                  <a:pt x="42450" y="28760"/>
                </a:lnTo>
                <a:lnTo>
                  <a:pt x="42470" y="28760"/>
                </a:lnTo>
                <a:lnTo>
                  <a:pt x="42490" y="28770"/>
                </a:lnTo>
                <a:lnTo>
                  <a:pt x="42570" y="28820"/>
                </a:lnTo>
                <a:lnTo>
                  <a:pt x="42580" y="28890"/>
                </a:lnTo>
                <a:lnTo>
                  <a:pt x="42620" y="29020"/>
                </a:lnTo>
                <a:lnTo>
                  <a:pt x="42620" y="29100"/>
                </a:lnTo>
                <a:lnTo>
                  <a:pt x="42670" y="29070"/>
                </a:lnTo>
                <a:lnTo>
                  <a:pt x="42690" y="29060"/>
                </a:lnTo>
                <a:lnTo>
                  <a:pt x="42720" y="29100"/>
                </a:lnTo>
                <a:lnTo>
                  <a:pt x="42730" y="29140"/>
                </a:lnTo>
                <a:lnTo>
                  <a:pt x="42740" y="29250"/>
                </a:lnTo>
                <a:lnTo>
                  <a:pt x="42760" y="29280"/>
                </a:lnTo>
                <a:lnTo>
                  <a:pt x="42820" y="29270"/>
                </a:lnTo>
                <a:lnTo>
                  <a:pt x="42880" y="29240"/>
                </a:lnTo>
                <a:lnTo>
                  <a:pt x="42930" y="29180"/>
                </a:lnTo>
                <a:lnTo>
                  <a:pt x="42980" y="29190"/>
                </a:lnTo>
                <a:lnTo>
                  <a:pt x="43040" y="29210"/>
                </a:lnTo>
                <a:lnTo>
                  <a:pt x="43060" y="29230"/>
                </a:lnTo>
                <a:lnTo>
                  <a:pt x="43200" y="29190"/>
                </a:lnTo>
                <a:lnTo>
                  <a:pt x="43560" y="29100"/>
                </a:lnTo>
                <a:lnTo>
                  <a:pt x="43580" y="29100"/>
                </a:lnTo>
                <a:lnTo>
                  <a:pt x="43630" y="29110"/>
                </a:lnTo>
                <a:lnTo>
                  <a:pt x="43770" y="29160"/>
                </a:lnTo>
                <a:lnTo>
                  <a:pt x="43810" y="29160"/>
                </a:lnTo>
                <a:lnTo>
                  <a:pt x="43830" y="29160"/>
                </a:lnTo>
                <a:lnTo>
                  <a:pt x="43930" y="29140"/>
                </a:lnTo>
                <a:lnTo>
                  <a:pt x="44050" y="29110"/>
                </a:lnTo>
                <a:lnTo>
                  <a:pt x="44140" y="29100"/>
                </a:lnTo>
                <a:lnTo>
                  <a:pt x="44190" y="29100"/>
                </a:lnTo>
                <a:lnTo>
                  <a:pt x="44230" y="29110"/>
                </a:lnTo>
                <a:lnTo>
                  <a:pt x="44270" y="29130"/>
                </a:lnTo>
                <a:lnTo>
                  <a:pt x="44320" y="29170"/>
                </a:lnTo>
                <a:lnTo>
                  <a:pt x="44380" y="29270"/>
                </a:lnTo>
                <a:lnTo>
                  <a:pt x="44400" y="29340"/>
                </a:lnTo>
                <a:lnTo>
                  <a:pt x="44410" y="29370"/>
                </a:lnTo>
                <a:lnTo>
                  <a:pt x="44420" y="29410"/>
                </a:lnTo>
                <a:lnTo>
                  <a:pt x="44490" y="29540"/>
                </a:lnTo>
                <a:lnTo>
                  <a:pt x="44520" y="29630"/>
                </a:lnTo>
                <a:lnTo>
                  <a:pt x="44520" y="29780"/>
                </a:lnTo>
                <a:lnTo>
                  <a:pt x="44620" y="29900"/>
                </a:lnTo>
                <a:lnTo>
                  <a:pt x="45040" y="30290"/>
                </a:lnTo>
                <a:lnTo>
                  <a:pt x="45140" y="30580"/>
                </a:lnTo>
                <a:lnTo>
                  <a:pt x="45210" y="30820"/>
                </a:lnTo>
                <a:lnTo>
                  <a:pt x="45210" y="30850"/>
                </a:lnTo>
                <a:lnTo>
                  <a:pt x="45210" y="30880"/>
                </a:lnTo>
                <a:lnTo>
                  <a:pt x="45210" y="30940"/>
                </a:lnTo>
                <a:lnTo>
                  <a:pt x="45200" y="30970"/>
                </a:lnTo>
                <a:lnTo>
                  <a:pt x="45190" y="31000"/>
                </a:lnTo>
                <a:lnTo>
                  <a:pt x="45150" y="31070"/>
                </a:lnTo>
                <a:lnTo>
                  <a:pt x="44890" y="31390"/>
                </a:lnTo>
                <a:lnTo>
                  <a:pt x="44850" y="31460"/>
                </a:lnTo>
                <a:lnTo>
                  <a:pt x="44830" y="31530"/>
                </a:lnTo>
                <a:lnTo>
                  <a:pt x="44830" y="31560"/>
                </a:lnTo>
                <a:lnTo>
                  <a:pt x="44830" y="31580"/>
                </a:lnTo>
                <a:lnTo>
                  <a:pt x="44850" y="31800"/>
                </a:lnTo>
                <a:lnTo>
                  <a:pt x="44860" y="31840"/>
                </a:lnTo>
                <a:lnTo>
                  <a:pt x="44830" y="32030"/>
                </a:lnTo>
                <a:lnTo>
                  <a:pt x="44810" y="32090"/>
                </a:lnTo>
                <a:lnTo>
                  <a:pt x="44810" y="32110"/>
                </a:lnTo>
                <a:lnTo>
                  <a:pt x="44820" y="32130"/>
                </a:lnTo>
                <a:lnTo>
                  <a:pt x="45230" y="32240"/>
                </a:lnTo>
                <a:lnTo>
                  <a:pt x="45260" y="32260"/>
                </a:lnTo>
                <a:lnTo>
                  <a:pt x="45400" y="32350"/>
                </a:lnTo>
                <a:lnTo>
                  <a:pt x="45460" y="32370"/>
                </a:lnTo>
                <a:lnTo>
                  <a:pt x="45530" y="32420"/>
                </a:lnTo>
                <a:lnTo>
                  <a:pt x="45630" y="32510"/>
                </a:lnTo>
                <a:lnTo>
                  <a:pt x="45640" y="32530"/>
                </a:lnTo>
                <a:lnTo>
                  <a:pt x="45640" y="32620"/>
                </a:lnTo>
                <a:lnTo>
                  <a:pt x="45550" y="32870"/>
                </a:lnTo>
                <a:lnTo>
                  <a:pt x="45500" y="32880"/>
                </a:lnTo>
                <a:lnTo>
                  <a:pt x="45420" y="32860"/>
                </a:lnTo>
                <a:lnTo>
                  <a:pt x="45400" y="32860"/>
                </a:lnTo>
                <a:lnTo>
                  <a:pt x="45350" y="32870"/>
                </a:lnTo>
                <a:lnTo>
                  <a:pt x="45330" y="32870"/>
                </a:lnTo>
                <a:lnTo>
                  <a:pt x="45300" y="32860"/>
                </a:lnTo>
                <a:lnTo>
                  <a:pt x="45240" y="32840"/>
                </a:lnTo>
                <a:lnTo>
                  <a:pt x="45210" y="32840"/>
                </a:lnTo>
                <a:lnTo>
                  <a:pt x="45180" y="32840"/>
                </a:lnTo>
                <a:lnTo>
                  <a:pt x="45150" y="32830"/>
                </a:lnTo>
                <a:lnTo>
                  <a:pt x="45060" y="32790"/>
                </a:lnTo>
                <a:lnTo>
                  <a:pt x="45020" y="32780"/>
                </a:lnTo>
                <a:lnTo>
                  <a:pt x="44800" y="32770"/>
                </a:lnTo>
                <a:lnTo>
                  <a:pt x="44720" y="32750"/>
                </a:lnTo>
                <a:lnTo>
                  <a:pt x="44670" y="32740"/>
                </a:lnTo>
                <a:lnTo>
                  <a:pt x="44650" y="32740"/>
                </a:lnTo>
                <a:lnTo>
                  <a:pt x="44580" y="32760"/>
                </a:lnTo>
                <a:lnTo>
                  <a:pt x="44520" y="32780"/>
                </a:lnTo>
                <a:lnTo>
                  <a:pt x="44500" y="32790"/>
                </a:lnTo>
                <a:lnTo>
                  <a:pt x="44420" y="32800"/>
                </a:lnTo>
                <a:lnTo>
                  <a:pt x="44400" y="32800"/>
                </a:lnTo>
                <a:lnTo>
                  <a:pt x="44380" y="32810"/>
                </a:lnTo>
                <a:lnTo>
                  <a:pt x="44370" y="32820"/>
                </a:lnTo>
                <a:lnTo>
                  <a:pt x="44310" y="32860"/>
                </a:lnTo>
                <a:lnTo>
                  <a:pt x="44290" y="32860"/>
                </a:lnTo>
                <a:lnTo>
                  <a:pt x="44260" y="32860"/>
                </a:lnTo>
                <a:lnTo>
                  <a:pt x="44210" y="32850"/>
                </a:lnTo>
                <a:lnTo>
                  <a:pt x="44180" y="32850"/>
                </a:lnTo>
                <a:lnTo>
                  <a:pt x="44160" y="32860"/>
                </a:lnTo>
                <a:lnTo>
                  <a:pt x="44110" y="32890"/>
                </a:lnTo>
                <a:lnTo>
                  <a:pt x="44090" y="32900"/>
                </a:lnTo>
                <a:lnTo>
                  <a:pt x="44070" y="32900"/>
                </a:lnTo>
                <a:lnTo>
                  <a:pt x="44020" y="32900"/>
                </a:lnTo>
                <a:lnTo>
                  <a:pt x="43970" y="32890"/>
                </a:lnTo>
                <a:lnTo>
                  <a:pt x="43930" y="32900"/>
                </a:lnTo>
                <a:lnTo>
                  <a:pt x="43890" y="32900"/>
                </a:lnTo>
                <a:lnTo>
                  <a:pt x="43790" y="32890"/>
                </a:lnTo>
                <a:lnTo>
                  <a:pt x="43720" y="32890"/>
                </a:lnTo>
                <a:lnTo>
                  <a:pt x="43690" y="32900"/>
                </a:lnTo>
                <a:lnTo>
                  <a:pt x="43670" y="32900"/>
                </a:lnTo>
                <a:lnTo>
                  <a:pt x="43580" y="32920"/>
                </a:lnTo>
                <a:lnTo>
                  <a:pt x="43560" y="32920"/>
                </a:lnTo>
                <a:lnTo>
                  <a:pt x="43530" y="32920"/>
                </a:lnTo>
                <a:lnTo>
                  <a:pt x="43500" y="32910"/>
                </a:lnTo>
                <a:lnTo>
                  <a:pt x="43340" y="32850"/>
                </a:lnTo>
                <a:lnTo>
                  <a:pt x="43300" y="32830"/>
                </a:lnTo>
                <a:lnTo>
                  <a:pt x="43270" y="32830"/>
                </a:lnTo>
                <a:lnTo>
                  <a:pt x="43180" y="32850"/>
                </a:lnTo>
                <a:lnTo>
                  <a:pt x="43160" y="32850"/>
                </a:lnTo>
                <a:lnTo>
                  <a:pt x="43130" y="32840"/>
                </a:lnTo>
                <a:lnTo>
                  <a:pt x="43120" y="32840"/>
                </a:lnTo>
                <a:lnTo>
                  <a:pt x="43010" y="32800"/>
                </a:lnTo>
                <a:lnTo>
                  <a:pt x="42940" y="32790"/>
                </a:lnTo>
                <a:lnTo>
                  <a:pt x="42920" y="32790"/>
                </a:lnTo>
                <a:lnTo>
                  <a:pt x="42900" y="32790"/>
                </a:lnTo>
                <a:lnTo>
                  <a:pt x="42880" y="32790"/>
                </a:lnTo>
                <a:lnTo>
                  <a:pt x="42850" y="32810"/>
                </a:lnTo>
                <a:lnTo>
                  <a:pt x="42840" y="32830"/>
                </a:lnTo>
                <a:lnTo>
                  <a:pt x="42830" y="32980"/>
                </a:lnTo>
                <a:lnTo>
                  <a:pt x="42750" y="33000"/>
                </a:lnTo>
                <a:lnTo>
                  <a:pt x="42720" y="33000"/>
                </a:lnTo>
                <a:lnTo>
                  <a:pt x="42650" y="33000"/>
                </a:lnTo>
                <a:lnTo>
                  <a:pt x="42620" y="32990"/>
                </a:lnTo>
                <a:lnTo>
                  <a:pt x="42580" y="32970"/>
                </a:lnTo>
                <a:lnTo>
                  <a:pt x="42510" y="32900"/>
                </a:lnTo>
                <a:lnTo>
                  <a:pt x="42470" y="32880"/>
                </a:lnTo>
                <a:lnTo>
                  <a:pt x="42450" y="32880"/>
                </a:lnTo>
                <a:lnTo>
                  <a:pt x="42430" y="32890"/>
                </a:lnTo>
                <a:lnTo>
                  <a:pt x="42410" y="32900"/>
                </a:lnTo>
                <a:lnTo>
                  <a:pt x="42390" y="32910"/>
                </a:lnTo>
                <a:lnTo>
                  <a:pt x="42370" y="32910"/>
                </a:lnTo>
                <a:lnTo>
                  <a:pt x="42340" y="32900"/>
                </a:lnTo>
                <a:lnTo>
                  <a:pt x="42300" y="32870"/>
                </a:lnTo>
                <a:lnTo>
                  <a:pt x="42230" y="32800"/>
                </a:lnTo>
                <a:lnTo>
                  <a:pt x="42210" y="32790"/>
                </a:lnTo>
                <a:lnTo>
                  <a:pt x="42200" y="32780"/>
                </a:lnTo>
                <a:lnTo>
                  <a:pt x="42070" y="32730"/>
                </a:lnTo>
                <a:lnTo>
                  <a:pt x="42060" y="32710"/>
                </a:lnTo>
                <a:lnTo>
                  <a:pt x="42040" y="32680"/>
                </a:lnTo>
                <a:lnTo>
                  <a:pt x="42020" y="32620"/>
                </a:lnTo>
                <a:lnTo>
                  <a:pt x="41940" y="32500"/>
                </a:lnTo>
                <a:lnTo>
                  <a:pt x="41880" y="32360"/>
                </a:lnTo>
                <a:lnTo>
                  <a:pt x="41790" y="32080"/>
                </a:lnTo>
                <a:lnTo>
                  <a:pt x="41770" y="32000"/>
                </a:lnTo>
                <a:lnTo>
                  <a:pt x="41760" y="31970"/>
                </a:lnTo>
                <a:lnTo>
                  <a:pt x="41740" y="31940"/>
                </a:lnTo>
                <a:lnTo>
                  <a:pt x="41650" y="31830"/>
                </a:lnTo>
                <a:lnTo>
                  <a:pt x="41600" y="31730"/>
                </a:lnTo>
                <a:lnTo>
                  <a:pt x="41590" y="31700"/>
                </a:lnTo>
                <a:lnTo>
                  <a:pt x="41600" y="31660"/>
                </a:lnTo>
                <a:lnTo>
                  <a:pt x="41610" y="31630"/>
                </a:lnTo>
                <a:lnTo>
                  <a:pt x="41610" y="31600"/>
                </a:lnTo>
                <a:lnTo>
                  <a:pt x="41600" y="31570"/>
                </a:lnTo>
                <a:lnTo>
                  <a:pt x="41550" y="31510"/>
                </a:lnTo>
                <a:lnTo>
                  <a:pt x="41520" y="31480"/>
                </a:lnTo>
                <a:lnTo>
                  <a:pt x="41490" y="31460"/>
                </a:lnTo>
                <a:lnTo>
                  <a:pt x="41350" y="31380"/>
                </a:lnTo>
                <a:lnTo>
                  <a:pt x="41320" y="31350"/>
                </a:lnTo>
                <a:lnTo>
                  <a:pt x="41300" y="31300"/>
                </a:lnTo>
                <a:lnTo>
                  <a:pt x="41240" y="31010"/>
                </a:lnTo>
                <a:lnTo>
                  <a:pt x="41220" y="30890"/>
                </a:lnTo>
                <a:lnTo>
                  <a:pt x="41240" y="30880"/>
                </a:lnTo>
                <a:lnTo>
                  <a:pt x="41250" y="30860"/>
                </a:lnTo>
                <a:lnTo>
                  <a:pt x="41250" y="30840"/>
                </a:lnTo>
                <a:lnTo>
                  <a:pt x="41200" y="30560"/>
                </a:lnTo>
                <a:lnTo>
                  <a:pt x="41180" y="30530"/>
                </a:lnTo>
                <a:lnTo>
                  <a:pt x="41120" y="30420"/>
                </a:lnTo>
                <a:lnTo>
                  <a:pt x="41020" y="30350"/>
                </a:lnTo>
                <a:lnTo>
                  <a:pt x="41000" y="30290"/>
                </a:lnTo>
                <a:lnTo>
                  <a:pt x="40970" y="30260"/>
                </a:lnTo>
                <a:lnTo>
                  <a:pt x="40950" y="30250"/>
                </a:lnTo>
                <a:lnTo>
                  <a:pt x="40940" y="30230"/>
                </a:lnTo>
                <a:lnTo>
                  <a:pt x="40930" y="30220"/>
                </a:lnTo>
                <a:lnTo>
                  <a:pt x="40920" y="30200"/>
                </a:lnTo>
                <a:lnTo>
                  <a:pt x="40920" y="30160"/>
                </a:lnTo>
                <a:lnTo>
                  <a:pt x="40940" y="30120"/>
                </a:lnTo>
                <a:lnTo>
                  <a:pt x="41010" y="30000"/>
                </a:lnTo>
                <a:lnTo>
                  <a:pt x="41250" y="2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