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Phetchaburi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etch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10" y="53560"/>
                </a:moveTo>
                <a:lnTo>
                  <a:pt x="37500" y="53500"/>
                </a:lnTo>
                <a:lnTo>
                  <a:pt x="37440" y="53420"/>
                </a:lnTo>
                <a:lnTo>
                  <a:pt x="37150" y="53250"/>
                </a:lnTo>
                <a:lnTo>
                  <a:pt x="37080" y="53200"/>
                </a:lnTo>
                <a:lnTo>
                  <a:pt x="37020" y="53140"/>
                </a:lnTo>
                <a:lnTo>
                  <a:pt x="36980" y="53080"/>
                </a:lnTo>
                <a:lnTo>
                  <a:pt x="36940" y="53030"/>
                </a:lnTo>
                <a:lnTo>
                  <a:pt x="36800" y="52990"/>
                </a:lnTo>
                <a:lnTo>
                  <a:pt x="36740" y="52960"/>
                </a:lnTo>
                <a:lnTo>
                  <a:pt x="36720" y="52910"/>
                </a:lnTo>
                <a:lnTo>
                  <a:pt x="36710" y="52780"/>
                </a:lnTo>
                <a:lnTo>
                  <a:pt x="36680" y="52730"/>
                </a:lnTo>
                <a:lnTo>
                  <a:pt x="36620" y="52690"/>
                </a:lnTo>
                <a:lnTo>
                  <a:pt x="36490" y="52670"/>
                </a:lnTo>
                <a:lnTo>
                  <a:pt x="36430" y="52640"/>
                </a:lnTo>
                <a:lnTo>
                  <a:pt x="36370" y="52530"/>
                </a:lnTo>
                <a:lnTo>
                  <a:pt x="36360" y="52420"/>
                </a:lnTo>
                <a:lnTo>
                  <a:pt x="36370" y="52310"/>
                </a:lnTo>
                <a:lnTo>
                  <a:pt x="36350" y="52180"/>
                </a:lnTo>
                <a:lnTo>
                  <a:pt x="36300" y="52110"/>
                </a:lnTo>
                <a:lnTo>
                  <a:pt x="36190" y="52000"/>
                </a:lnTo>
                <a:lnTo>
                  <a:pt x="36140" y="51930"/>
                </a:lnTo>
                <a:lnTo>
                  <a:pt x="36120" y="51870"/>
                </a:lnTo>
                <a:lnTo>
                  <a:pt x="36100" y="51680"/>
                </a:lnTo>
                <a:lnTo>
                  <a:pt x="36020" y="51500"/>
                </a:lnTo>
                <a:lnTo>
                  <a:pt x="36010" y="51440"/>
                </a:lnTo>
                <a:lnTo>
                  <a:pt x="36010" y="51360"/>
                </a:lnTo>
                <a:lnTo>
                  <a:pt x="36030" y="51300"/>
                </a:lnTo>
                <a:lnTo>
                  <a:pt x="36070" y="51250"/>
                </a:lnTo>
                <a:lnTo>
                  <a:pt x="36090" y="51180"/>
                </a:lnTo>
                <a:lnTo>
                  <a:pt x="36080" y="51060"/>
                </a:lnTo>
                <a:lnTo>
                  <a:pt x="35990" y="50940"/>
                </a:lnTo>
                <a:lnTo>
                  <a:pt x="35880" y="50840"/>
                </a:lnTo>
                <a:lnTo>
                  <a:pt x="35780" y="50780"/>
                </a:lnTo>
                <a:lnTo>
                  <a:pt x="35650" y="50680"/>
                </a:lnTo>
                <a:lnTo>
                  <a:pt x="35620" y="50560"/>
                </a:lnTo>
                <a:lnTo>
                  <a:pt x="35650" y="50420"/>
                </a:lnTo>
                <a:lnTo>
                  <a:pt x="35700" y="50270"/>
                </a:lnTo>
                <a:lnTo>
                  <a:pt x="35720" y="50120"/>
                </a:lnTo>
                <a:lnTo>
                  <a:pt x="35700" y="49980"/>
                </a:lnTo>
                <a:lnTo>
                  <a:pt x="35700" y="49860"/>
                </a:lnTo>
                <a:lnTo>
                  <a:pt x="35770" y="49760"/>
                </a:lnTo>
                <a:lnTo>
                  <a:pt x="35890" y="49720"/>
                </a:lnTo>
                <a:lnTo>
                  <a:pt x="36120" y="49690"/>
                </a:lnTo>
                <a:lnTo>
                  <a:pt x="36210" y="49620"/>
                </a:lnTo>
                <a:lnTo>
                  <a:pt x="36310" y="49670"/>
                </a:lnTo>
                <a:lnTo>
                  <a:pt x="36540" y="49780"/>
                </a:lnTo>
                <a:lnTo>
                  <a:pt x="36610" y="49830"/>
                </a:lnTo>
                <a:lnTo>
                  <a:pt x="36620" y="49850"/>
                </a:lnTo>
                <a:lnTo>
                  <a:pt x="36670" y="49970"/>
                </a:lnTo>
                <a:lnTo>
                  <a:pt x="36700" y="50020"/>
                </a:lnTo>
                <a:lnTo>
                  <a:pt x="36730" y="50030"/>
                </a:lnTo>
                <a:lnTo>
                  <a:pt x="36750" y="50040"/>
                </a:lnTo>
                <a:lnTo>
                  <a:pt x="36780" y="50030"/>
                </a:lnTo>
                <a:lnTo>
                  <a:pt x="36800" y="50030"/>
                </a:lnTo>
                <a:lnTo>
                  <a:pt x="36820" y="50020"/>
                </a:lnTo>
                <a:lnTo>
                  <a:pt x="36990" y="49910"/>
                </a:lnTo>
                <a:lnTo>
                  <a:pt x="37000" y="49900"/>
                </a:lnTo>
                <a:lnTo>
                  <a:pt x="37010" y="49880"/>
                </a:lnTo>
                <a:lnTo>
                  <a:pt x="37020" y="49860"/>
                </a:lnTo>
                <a:lnTo>
                  <a:pt x="37030" y="49840"/>
                </a:lnTo>
                <a:lnTo>
                  <a:pt x="37020" y="49810"/>
                </a:lnTo>
                <a:lnTo>
                  <a:pt x="37010" y="49740"/>
                </a:lnTo>
                <a:lnTo>
                  <a:pt x="37010" y="49720"/>
                </a:lnTo>
                <a:lnTo>
                  <a:pt x="37010" y="49690"/>
                </a:lnTo>
                <a:lnTo>
                  <a:pt x="37020" y="49670"/>
                </a:lnTo>
                <a:lnTo>
                  <a:pt x="37030" y="49650"/>
                </a:lnTo>
                <a:lnTo>
                  <a:pt x="37040" y="49630"/>
                </a:lnTo>
                <a:lnTo>
                  <a:pt x="37090" y="49600"/>
                </a:lnTo>
                <a:lnTo>
                  <a:pt x="37100" y="49580"/>
                </a:lnTo>
                <a:lnTo>
                  <a:pt x="37120" y="49560"/>
                </a:lnTo>
                <a:lnTo>
                  <a:pt x="37130" y="49540"/>
                </a:lnTo>
                <a:lnTo>
                  <a:pt x="37160" y="49520"/>
                </a:lnTo>
                <a:lnTo>
                  <a:pt x="37180" y="49520"/>
                </a:lnTo>
                <a:lnTo>
                  <a:pt x="37210" y="49520"/>
                </a:lnTo>
                <a:lnTo>
                  <a:pt x="37270" y="49540"/>
                </a:lnTo>
                <a:lnTo>
                  <a:pt x="37290" y="49550"/>
                </a:lnTo>
                <a:lnTo>
                  <a:pt x="37330" y="49590"/>
                </a:lnTo>
                <a:lnTo>
                  <a:pt x="37340" y="49610"/>
                </a:lnTo>
                <a:lnTo>
                  <a:pt x="37360" y="49620"/>
                </a:lnTo>
                <a:lnTo>
                  <a:pt x="37380" y="49630"/>
                </a:lnTo>
                <a:lnTo>
                  <a:pt x="37470" y="49650"/>
                </a:lnTo>
                <a:lnTo>
                  <a:pt x="37490" y="49650"/>
                </a:lnTo>
                <a:lnTo>
                  <a:pt x="37520" y="49680"/>
                </a:lnTo>
                <a:lnTo>
                  <a:pt x="37540" y="49700"/>
                </a:lnTo>
                <a:lnTo>
                  <a:pt x="37550" y="49710"/>
                </a:lnTo>
                <a:lnTo>
                  <a:pt x="37570" y="49720"/>
                </a:lnTo>
                <a:lnTo>
                  <a:pt x="37630" y="49740"/>
                </a:lnTo>
                <a:lnTo>
                  <a:pt x="37660" y="49750"/>
                </a:lnTo>
                <a:lnTo>
                  <a:pt x="37790" y="49800"/>
                </a:lnTo>
                <a:lnTo>
                  <a:pt x="37820" y="49810"/>
                </a:lnTo>
                <a:lnTo>
                  <a:pt x="37850" y="49810"/>
                </a:lnTo>
                <a:lnTo>
                  <a:pt x="37890" y="49780"/>
                </a:lnTo>
                <a:lnTo>
                  <a:pt x="37950" y="49760"/>
                </a:lnTo>
                <a:lnTo>
                  <a:pt x="37970" y="49760"/>
                </a:lnTo>
                <a:lnTo>
                  <a:pt x="37990" y="49770"/>
                </a:lnTo>
                <a:lnTo>
                  <a:pt x="38010" y="49790"/>
                </a:lnTo>
                <a:lnTo>
                  <a:pt x="38040" y="49810"/>
                </a:lnTo>
                <a:lnTo>
                  <a:pt x="38070" y="49810"/>
                </a:lnTo>
                <a:lnTo>
                  <a:pt x="38100" y="49810"/>
                </a:lnTo>
                <a:lnTo>
                  <a:pt x="38120" y="49810"/>
                </a:lnTo>
                <a:lnTo>
                  <a:pt x="38130" y="49790"/>
                </a:lnTo>
                <a:lnTo>
                  <a:pt x="38150" y="49780"/>
                </a:lnTo>
                <a:lnTo>
                  <a:pt x="38160" y="49760"/>
                </a:lnTo>
                <a:lnTo>
                  <a:pt x="38170" y="49740"/>
                </a:lnTo>
                <a:lnTo>
                  <a:pt x="38190" y="49730"/>
                </a:lnTo>
                <a:lnTo>
                  <a:pt x="38230" y="49710"/>
                </a:lnTo>
                <a:lnTo>
                  <a:pt x="38250" y="49700"/>
                </a:lnTo>
                <a:lnTo>
                  <a:pt x="38570" y="49740"/>
                </a:lnTo>
                <a:lnTo>
                  <a:pt x="38890" y="49690"/>
                </a:lnTo>
                <a:lnTo>
                  <a:pt x="38920" y="49680"/>
                </a:lnTo>
                <a:lnTo>
                  <a:pt x="39000" y="49640"/>
                </a:lnTo>
                <a:lnTo>
                  <a:pt x="39030" y="49620"/>
                </a:lnTo>
                <a:lnTo>
                  <a:pt x="39050" y="49610"/>
                </a:lnTo>
                <a:lnTo>
                  <a:pt x="39060" y="49590"/>
                </a:lnTo>
                <a:lnTo>
                  <a:pt x="39060" y="49570"/>
                </a:lnTo>
                <a:lnTo>
                  <a:pt x="39070" y="49550"/>
                </a:lnTo>
                <a:lnTo>
                  <a:pt x="39080" y="49500"/>
                </a:lnTo>
                <a:lnTo>
                  <a:pt x="39070" y="49290"/>
                </a:lnTo>
                <a:lnTo>
                  <a:pt x="39070" y="49270"/>
                </a:lnTo>
                <a:lnTo>
                  <a:pt x="39080" y="49250"/>
                </a:lnTo>
                <a:lnTo>
                  <a:pt x="39090" y="49230"/>
                </a:lnTo>
                <a:lnTo>
                  <a:pt x="39100" y="49210"/>
                </a:lnTo>
                <a:lnTo>
                  <a:pt x="39150" y="49180"/>
                </a:lnTo>
                <a:lnTo>
                  <a:pt x="39170" y="49160"/>
                </a:lnTo>
                <a:lnTo>
                  <a:pt x="39230" y="49060"/>
                </a:lnTo>
                <a:lnTo>
                  <a:pt x="39240" y="49050"/>
                </a:lnTo>
                <a:lnTo>
                  <a:pt x="39260" y="49030"/>
                </a:lnTo>
                <a:lnTo>
                  <a:pt x="39290" y="49000"/>
                </a:lnTo>
                <a:lnTo>
                  <a:pt x="39610" y="48880"/>
                </a:lnTo>
                <a:lnTo>
                  <a:pt x="39650" y="48870"/>
                </a:lnTo>
                <a:lnTo>
                  <a:pt x="39710" y="48870"/>
                </a:lnTo>
                <a:lnTo>
                  <a:pt x="39830" y="48900"/>
                </a:lnTo>
                <a:lnTo>
                  <a:pt x="40210" y="48900"/>
                </a:lnTo>
                <a:lnTo>
                  <a:pt x="40240" y="49020"/>
                </a:lnTo>
                <a:lnTo>
                  <a:pt x="40210" y="49220"/>
                </a:lnTo>
                <a:lnTo>
                  <a:pt x="40210" y="49260"/>
                </a:lnTo>
                <a:lnTo>
                  <a:pt x="40220" y="49290"/>
                </a:lnTo>
                <a:lnTo>
                  <a:pt x="40240" y="49300"/>
                </a:lnTo>
                <a:lnTo>
                  <a:pt x="40260" y="49320"/>
                </a:lnTo>
                <a:lnTo>
                  <a:pt x="40280" y="49370"/>
                </a:lnTo>
                <a:lnTo>
                  <a:pt x="40300" y="49400"/>
                </a:lnTo>
                <a:lnTo>
                  <a:pt x="40320" y="49420"/>
                </a:lnTo>
                <a:lnTo>
                  <a:pt x="40380" y="49450"/>
                </a:lnTo>
                <a:lnTo>
                  <a:pt x="40410" y="49450"/>
                </a:lnTo>
                <a:lnTo>
                  <a:pt x="40430" y="49450"/>
                </a:lnTo>
                <a:lnTo>
                  <a:pt x="40440" y="49430"/>
                </a:lnTo>
                <a:lnTo>
                  <a:pt x="40440" y="49410"/>
                </a:lnTo>
                <a:lnTo>
                  <a:pt x="40430" y="49400"/>
                </a:lnTo>
                <a:lnTo>
                  <a:pt x="40430" y="49380"/>
                </a:lnTo>
                <a:lnTo>
                  <a:pt x="40440" y="49360"/>
                </a:lnTo>
                <a:lnTo>
                  <a:pt x="40460" y="49330"/>
                </a:lnTo>
                <a:lnTo>
                  <a:pt x="40460" y="49300"/>
                </a:lnTo>
                <a:lnTo>
                  <a:pt x="40470" y="49260"/>
                </a:lnTo>
                <a:lnTo>
                  <a:pt x="40480" y="49240"/>
                </a:lnTo>
                <a:lnTo>
                  <a:pt x="40490" y="49220"/>
                </a:lnTo>
                <a:lnTo>
                  <a:pt x="40510" y="49220"/>
                </a:lnTo>
                <a:lnTo>
                  <a:pt x="40600" y="49240"/>
                </a:lnTo>
                <a:lnTo>
                  <a:pt x="40630" y="49240"/>
                </a:lnTo>
                <a:lnTo>
                  <a:pt x="40650" y="49230"/>
                </a:lnTo>
                <a:lnTo>
                  <a:pt x="40660" y="49220"/>
                </a:lnTo>
                <a:lnTo>
                  <a:pt x="40680" y="49210"/>
                </a:lnTo>
                <a:lnTo>
                  <a:pt x="40700" y="49170"/>
                </a:lnTo>
                <a:lnTo>
                  <a:pt x="40720" y="49160"/>
                </a:lnTo>
                <a:lnTo>
                  <a:pt x="40730" y="49150"/>
                </a:lnTo>
                <a:lnTo>
                  <a:pt x="40800" y="49130"/>
                </a:lnTo>
                <a:lnTo>
                  <a:pt x="40820" y="49130"/>
                </a:lnTo>
                <a:lnTo>
                  <a:pt x="40860" y="49330"/>
                </a:lnTo>
                <a:lnTo>
                  <a:pt x="41040" y="49580"/>
                </a:lnTo>
                <a:lnTo>
                  <a:pt x="41390" y="49870"/>
                </a:lnTo>
                <a:lnTo>
                  <a:pt x="41410" y="49900"/>
                </a:lnTo>
                <a:lnTo>
                  <a:pt x="41450" y="49930"/>
                </a:lnTo>
                <a:lnTo>
                  <a:pt x="41490" y="49980"/>
                </a:lnTo>
                <a:lnTo>
                  <a:pt x="41510" y="50040"/>
                </a:lnTo>
                <a:lnTo>
                  <a:pt x="41520" y="50090"/>
                </a:lnTo>
                <a:lnTo>
                  <a:pt x="41580" y="50320"/>
                </a:lnTo>
                <a:lnTo>
                  <a:pt x="41680" y="50560"/>
                </a:lnTo>
                <a:lnTo>
                  <a:pt x="41660" y="50670"/>
                </a:lnTo>
                <a:lnTo>
                  <a:pt x="41610" y="50770"/>
                </a:lnTo>
                <a:lnTo>
                  <a:pt x="41410" y="51030"/>
                </a:lnTo>
                <a:lnTo>
                  <a:pt x="41370" y="51120"/>
                </a:lnTo>
                <a:lnTo>
                  <a:pt x="41310" y="51320"/>
                </a:lnTo>
                <a:lnTo>
                  <a:pt x="41230" y="51760"/>
                </a:lnTo>
                <a:lnTo>
                  <a:pt x="41200" y="51850"/>
                </a:lnTo>
                <a:lnTo>
                  <a:pt x="40980" y="52190"/>
                </a:lnTo>
                <a:lnTo>
                  <a:pt x="40900" y="52430"/>
                </a:lnTo>
                <a:lnTo>
                  <a:pt x="40840" y="52680"/>
                </a:lnTo>
                <a:lnTo>
                  <a:pt x="40820" y="52940"/>
                </a:lnTo>
                <a:lnTo>
                  <a:pt x="40820" y="53140"/>
                </a:lnTo>
                <a:lnTo>
                  <a:pt x="40610" y="53180"/>
                </a:lnTo>
                <a:lnTo>
                  <a:pt x="40570" y="53190"/>
                </a:lnTo>
                <a:lnTo>
                  <a:pt x="40440" y="53180"/>
                </a:lnTo>
                <a:lnTo>
                  <a:pt x="40370" y="53200"/>
                </a:lnTo>
                <a:lnTo>
                  <a:pt x="40010" y="53190"/>
                </a:lnTo>
                <a:lnTo>
                  <a:pt x="39960" y="53210"/>
                </a:lnTo>
                <a:lnTo>
                  <a:pt x="39930" y="53230"/>
                </a:lnTo>
                <a:lnTo>
                  <a:pt x="39910" y="53240"/>
                </a:lnTo>
                <a:lnTo>
                  <a:pt x="39900" y="53260"/>
                </a:lnTo>
                <a:lnTo>
                  <a:pt x="39630" y="53470"/>
                </a:lnTo>
                <a:lnTo>
                  <a:pt x="39620" y="53480"/>
                </a:lnTo>
                <a:lnTo>
                  <a:pt x="39580" y="53480"/>
                </a:lnTo>
                <a:lnTo>
                  <a:pt x="39540" y="53480"/>
                </a:lnTo>
                <a:lnTo>
                  <a:pt x="39360" y="53450"/>
                </a:lnTo>
                <a:lnTo>
                  <a:pt x="39320" y="53460"/>
                </a:lnTo>
                <a:lnTo>
                  <a:pt x="39110" y="53500"/>
                </a:lnTo>
                <a:lnTo>
                  <a:pt x="39090" y="53510"/>
                </a:lnTo>
                <a:lnTo>
                  <a:pt x="39060" y="53540"/>
                </a:lnTo>
                <a:lnTo>
                  <a:pt x="39020" y="53560"/>
                </a:lnTo>
                <a:lnTo>
                  <a:pt x="38980" y="53580"/>
                </a:lnTo>
                <a:lnTo>
                  <a:pt x="38900" y="53600"/>
                </a:lnTo>
                <a:lnTo>
                  <a:pt x="38880" y="53610"/>
                </a:lnTo>
                <a:lnTo>
                  <a:pt x="38870" y="53630"/>
                </a:lnTo>
                <a:lnTo>
                  <a:pt x="38840" y="53660"/>
                </a:lnTo>
                <a:lnTo>
                  <a:pt x="38830" y="53680"/>
                </a:lnTo>
                <a:lnTo>
                  <a:pt x="38820" y="53690"/>
                </a:lnTo>
                <a:lnTo>
                  <a:pt x="38780" y="53690"/>
                </a:lnTo>
                <a:lnTo>
                  <a:pt x="38740" y="53690"/>
                </a:lnTo>
                <a:lnTo>
                  <a:pt x="38650" y="53650"/>
                </a:lnTo>
                <a:lnTo>
                  <a:pt x="38610" y="53630"/>
                </a:lnTo>
                <a:lnTo>
                  <a:pt x="38580" y="53600"/>
                </a:lnTo>
                <a:lnTo>
                  <a:pt x="38570" y="53570"/>
                </a:lnTo>
                <a:lnTo>
                  <a:pt x="38560" y="53550"/>
                </a:lnTo>
                <a:lnTo>
                  <a:pt x="38540" y="53540"/>
                </a:lnTo>
                <a:lnTo>
                  <a:pt x="38520" y="53530"/>
                </a:lnTo>
                <a:lnTo>
                  <a:pt x="38500" y="53520"/>
                </a:lnTo>
                <a:lnTo>
                  <a:pt x="38170" y="53440"/>
                </a:lnTo>
                <a:lnTo>
                  <a:pt x="38040" y="53430"/>
                </a:lnTo>
                <a:lnTo>
                  <a:pt x="37920" y="53440"/>
                </a:lnTo>
                <a:lnTo>
                  <a:pt x="37690" y="53510"/>
                </a:lnTo>
                <a:lnTo>
                  <a:pt x="37510" y="5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