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Phetchabun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Phetchabu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040" y="30290"/>
                </a:moveTo>
                <a:lnTo>
                  <a:pt x="45180" y="30090"/>
                </a:lnTo>
                <a:lnTo>
                  <a:pt x="45210" y="29990"/>
                </a:lnTo>
                <a:lnTo>
                  <a:pt x="45230" y="29920"/>
                </a:lnTo>
                <a:lnTo>
                  <a:pt x="45240" y="29890"/>
                </a:lnTo>
                <a:lnTo>
                  <a:pt x="45260" y="29870"/>
                </a:lnTo>
                <a:lnTo>
                  <a:pt x="45380" y="29840"/>
                </a:lnTo>
                <a:lnTo>
                  <a:pt x="45480" y="29790"/>
                </a:lnTo>
                <a:lnTo>
                  <a:pt x="45640" y="29670"/>
                </a:lnTo>
                <a:lnTo>
                  <a:pt x="45690" y="29640"/>
                </a:lnTo>
                <a:lnTo>
                  <a:pt x="45770" y="29630"/>
                </a:lnTo>
                <a:lnTo>
                  <a:pt x="45790" y="29610"/>
                </a:lnTo>
                <a:lnTo>
                  <a:pt x="45800" y="29590"/>
                </a:lnTo>
                <a:lnTo>
                  <a:pt x="45790" y="29570"/>
                </a:lnTo>
                <a:lnTo>
                  <a:pt x="45810" y="29520"/>
                </a:lnTo>
                <a:lnTo>
                  <a:pt x="45850" y="29440"/>
                </a:lnTo>
                <a:lnTo>
                  <a:pt x="46050" y="29130"/>
                </a:lnTo>
                <a:lnTo>
                  <a:pt x="46080" y="29050"/>
                </a:lnTo>
                <a:lnTo>
                  <a:pt x="46090" y="29030"/>
                </a:lnTo>
                <a:lnTo>
                  <a:pt x="46090" y="29010"/>
                </a:lnTo>
                <a:lnTo>
                  <a:pt x="46090" y="28980"/>
                </a:lnTo>
                <a:lnTo>
                  <a:pt x="46080" y="28930"/>
                </a:lnTo>
                <a:lnTo>
                  <a:pt x="46060" y="28840"/>
                </a:lnTo>
                <a:lnTo>
                  <a:pt x="46050" y="28770"/>
                </a:lnTo>
                <a:lnTo>
                  <a:pt x="46040" y="28750"/>
                </a:lnTo>
                <a:lnTo>
                  <a:pt x="46050" y="28700"/>
                </a:lnTo>
                <a:lnTo>
                  <a:pt x="46140" y="28490"/>
                </a:lnTo>
                <a:lnTo>
                  <a:pt x="46160" y="28450"/>
                </a:lnTo>
                <a:lnTo>
                  <a:pt x="46170" y="28420"/>
                </a:lnTo>
                <a:lnTo>
                  <a:pt x="46260" y="28330"/>
                </a:lnTo>
                <a:lnTo>
                  <a:pt x="46300" y="28320"/>
                </a:lnTo>
                <a:lnTo>
                  <a:pt x="46350" y="28310"/>
                </a:lnTo>
                <a:lnTo>
                  <a:pt x="46400" y="28300"/>
                </a:lnTo>
                <a:lnTo>
                  <a:pt x="46430" y="28300"/>
                </a:lnTo>
                <a:lnTo>
                  <a:pt x="46460" y="28280"/>
                </a:lnTo>
                <a:lnTo>
                  <a:pt x="46560" y="28200"/>
                </a:lnTo>
                <a:lnTo>
                  <a:pt x="46570" y="28170"/>
                </a:lnTo>
                <a:lnTo>
                  <a:pt x="46570" y="28150"/>
                </a:lnTo>
                <a:lnTo>
                  <a:pt x="46560" y="28130"/>
                </a:lnTo>
                <a:lnTo>
                  <a:pt x="46520" y="28090"/>
                </a:lnTo>
                <a:lnTo>
                  <a:pt x="46510" y="28070"/>
                </a:lnTo>
                <a:lnTo>
                  <a:pt x="46500" y="28050"/>
                </a:lnTo>
                <a:lnTo>
                  <a:pt x="46500" y="28030"/>
                </a:lnTo>
                <a:lnTo>
                  <a:pt x="46510" y="27950"/>
                </a:lnTo>
                <a:lnTo>
                  <a:pt x="46510" y="27930"/>
                </a:lnTo>
                <a:lnTo>
                  <a:pt x="46500" y="27910"/>
                </a:lnTo>
                <a:lnTo>
                  <a:pt x="46490" y="27890"/>
                </a:lnTo>
                <a:lnTo>
                  <a:pt x="46480" y="27880"/>
                </a:lnTo>
                <a:lnTo>
                  <a:pt x="46470" y="27860"/>
                </a:lnTo>
                <a:lnTo>
                  <a:pt x="46460" y="27840"/>
                </a:lnTo>
                <a:lnTo>
                  <a:pt x="46460" y="27810"/>
                </a:lnTo>
                <a:lnTo>
                  <a:pt x="46460" y="27780"/>
                </a:lnTo>
                <a:lnTo>
                  <a:pt x="46450" y="27760"/>
                </a:lnTo>
                <a:lnTo>
                  <a:pt x="46440" y="27750"/>
                </a:lnTo>
                <a:lnTo>
                  <a:pt x="46430" y="27730"/>
                </a:lnTo>
                <a:lnTo>
                  <a:pt x="46390" y="27690"/>
                </a:lnTo>
                <a:lnTo>
                  <a:pt x="46380" y="27660"/>
                </a:lnTo>
                <a:lnTo>
                  <a:pt x="46380" y="27620"/>
                </a:lnTo>
                <a:lnTo>
                  <a:pt x="46390" y="27550"/>
                </a:lnTo>
                <a:lnTo>
                  <a:pt x="46410" y="27510"/>
                </a:lnTo>
                <a:lnTo>
                  <a:pt x="46430" y="27490"/>
                </a:lnTo>
                <a:lnTo>
                  <a:pt x="46460" y="27480"/>
                </a:lnTo>
                <a:lnTo>
                  <a:pt x="46490" y="27470"/>
                </a:lnTo>
                <a:lnTo>
                  <a:pt x="46510" y="27470"/>
                </a:lnTo>
                <a:lnTo>
                  <a:pt x="46530" y="27480"/>
                </a:lnTo>
                <a:lnTo>
                  <a:pt x="46560" y="27470"/>
                </a:lnTo>
                <a:lnTo>
                  <a:pt x="46590" y="27450"/>
                </a:lnTo>
                <a:lnTo>
                  <a:pt x="46720" y="27320"/>
                </a:lnTo>
                <a:lnTo>
                  <a:pt x="46730" y="27310"/>
                </a:lnTo>
                <a:lnTo>
                  <a:pt x="46740" y="27300"/>
                </a:lnTo>
                <a:lnTo>
                  <a:pt x="46790" y="27260"/>
                </a:lnTo>
                <a:lnTo>
                  <a:pt x="46870" y="27170"/>
                </a:lnTo>
                <a:lnTo>
                  <a:pt x="46900" y="27150"/>
                </a:lnTo>
                <a:lnTo>
                  <a:pt x="46960" y="27130"/>
                </a:lnTo>
                <a:lnTo>
                  <a:pt x="47000" y="27100"/>
                </a:lnTo>
                <a:lnTo>
                  <a:pt x="47050" y="27040"/>
                </a:lnTo>
                <a:lnTo>
                  <a:pt x="47220" y="26820"/>
                </a:lnTo>
                <a:lnTo>
                  <a:pt x="47240" y="26810"/>
                </a:lnTo>
                <a:lnTo>
                  <a:pt x="47260" y="26810"/>
                </a:lnTo>
                <a:lnTo>
                  <a:pt x="47400" y="26810"/>
                </a:lnTo>
                <a:lnTo>
                  <a:pt x="47600" y="26800"/>
                </a:lnTo>
                <a:lnTo>
                  <a:pt x="47610" y="26780"/>
                </a:lnTo>
                <a:lnTo>
                  <a:pt x="47640" y="26760"/>
                </a:lnTo>
                <a:lnTo>
                  <a:pt x="47640" y="26730"/>
                </a:lnTo>
                <a:lnTo>
                  <a:pt x="47650" y="26720"/>
                </a:lnTo>
                <a:lnTo>
                  <a:pt x="47670" y="26700"/>
                </a:lnTo>
                <a:lnTo>
                  <a:pt x="47710" y="26690"/>
                </a:lnTo>
                <a:lnTo>
                  <a:pt x="47730" y="26680"/>
                </a:lnTo>
                <a:lnTo>
                  <a:pt x="47740" y="26660"/>
                </a:lnTo>
                <a:lnTo>
                  <a:pt x="47750" y="26640"/>
                </a:lnTo>
                <a:lnTo>
                  <a:pt x="47750" y="26620"/>
                </a:lnTo>
                <a:lnTo>
                  <a:pt x="47740" y="26520"/>
                </a:lnTo>
                <a:lnTo>
                  <a:pt x="47740" y="26490"/>
                </a:lnTo>
                <a:lnTo>
                  <a:pt x="47750" y="26450"/>
                </a:lnTo>
                <a:lnTo>
                  <a:pt x="47780" y="26380"/>
                </a:lnTo>
                <a:lnTo>
                  <a:pt x="47790" y="26290"/>
                </a:lnTo>
                <a:lnTo>
                  <a:pt x="47790" y="26260"/>
                </a:lnTo>
                <a:lnTo>
                  <a:pt x="47790" y="26240"/>
                </a:lnTo>
                <a:lnTo>
                  <a:pt x="47790" y="26230"/>
                </a:lnTo>
                <a:lnTo>
                  <a:pt x="47760" y="26160"/>
                </a:lnTo>
                <a:lnTo>
                  <a:pt x="47750" y="26140"/>
                </a:lnTo>
                <a:lnTo>
                  <a:pt x="47750" y="26110"/>
                </a:lnTo>
                <a:lnTo>
                  <a:pt x="47750" y="26090"/>
                </a:lnTo>
                <a:lnTo>
                  <a:pt x="47770" y="26040"/>
                </a:lnTo>
                <a:lnTo>
                  <a:pt x="47780" y="26020"/>
                </a:lnTo>
                <a:lnTo>
                  <a:pt x="47790" y="26010"/>
                </a:lnTo>
                <a:lnTo>
                  <a:pt x="47810" y="26000"/>
                </a:lnTo>
                <a:lnTo>
                  <a:pt x="47830" y="25990"/>
                </a:lnTo>
                <a:lnTo>
                  <a:pt x="47860" y="25990"/>
                </a:lnTo>
                <a:lnTo>
                  <a:pt x="47900" y="25990"/>
                </a:lnTo>
                <a:lnTo>
                  <a:pt x="47950" y="25990"/>
                </a:lnTo>
                <a:lnTo>
                  <a:pt x="47990" y="25970"/>
                </a:lnTo>
                <a:lnTo>
                  <a:pt x="48010" y="25960"/>
                </a:lnTo>
                <a:lnTo>
                  <a:pt x="48030" y="25940"/>
                </a:lnTo>
                <a:lnTo>
                  <a:pt x="48050" y="25910"/>
                </a:lnTo>
                <a:lnTo>
                  <a:pt x="48060" y="25890"/>
                </a:lnTo>
                <a:lnTo>
                  <a:pt x="48090" y="25830"/>
                </a:lnTo>
                <a:lnTo>
                  <a:pt x="48140" y="25770"/>
                </a:lnTo>
                <a:lnTo>
                  <a:pt x="48150" y="25750"/>
                </a:lnTo>
                <a:lnTo>
                  <a:pt x="48160" y="25710"/>
                </a:lnTo>
                <a:lnTo>
                  <a:pt x="48170" y="25660"/>
                </a:lnTo>
                <a:lnTo>
                  <a:pt x="48170" y="25640"/>
                </a:lnTo>
                <a:lnTo>
                  <a:pt x="48160" y="25600"/>
                </a:lnTo>
                <a:lnTo>
                  <a:pt x="48160" y="25570"/>
                </a:lnTo>
                <a:lnTo>
                  <a:pt x="48170" y="25550"/>
                </a:lnTo>
                <a:lnTo>
                  <a:pt x="48180" y="25540"/>
                </a:lnTo>
                <a:lnTo>
                  <a:pt x="48200" y="25520"/>
                </a:lnTo>
                <a:lnTo>
                  <a:pt x="48260" y="25500"/>
                </a:lnTo>
                <a:lnTo>
                  <a:pt x="48420" y="25560"/>
                </a:lnTo>
                <a:lnTo>
                  <a:pt x="48640" y="25670"/>
                </a:lnTo>
                <a:lnTo>
                  <a:pt x="48820" y="25730"/>
                </a:lnTo>
                <a:lnTo>
                  <a:pt x="48850" y="25750"/>
                </a:lnTo>
                <a:lnTo>
                  <a:pt x="48880" y="25790"/>
                </a:lnTo>
                <a:lnTo>
                  <a:pt x="48900" y="25810"/>
                </a:lnTo>
                <a:lnTo>
                  <a:pt x="48920" y="25820"/>
                </a:lnTo>
                <a:lnTo>
                  <a:pt x="48960" y="25810"/>
                </a:lnTo>
                <a:lnTo>
                  <a:pt x="49030" y="25780"/>
                </a:lnTo>
                <a:lnTo>
                  <a:pt x="49070" y="25770"/>
                </a:lnTo>
                <a:lnTo>
                  <a:pt x="49120" y="25760"/>
                </a:lnTo>
                <a:lnTo>
                  <a:pt x="49140" y="25760"/>
                </a:lnTo>
                <a:lnTo>
                  <a:pt x="49170" y="25770"/>
                </a:lnTo>
                <a:lnTo>
                  <a:pt x="49270" y="25790"/>
                </a:lnTo>
                <a:lnTo>
                  <a:pt x="49310" y="25790"/>
                </a:lnTo>
                <a:lnTo>
                  <a:pt x="49330" y="25790"/>
                </a:lnTo>
                <a:lnTo>
                  <a:pt x="49350" y="25770"/>
                </a:lnTo>
                <a:lnTo>
                  <a:pt x="49370" y="25760"/>
                </a:lnTo>
                <a:lnTo>
                  <a:pt x="49380" y="25750"/>
                </a:lnTo>
                <a:lnTo>
                  <a:pt x="49410" y="25750"/>
                </a:lnTo>
                <a:lnTo>
                  <a:pt x="49450" y="25770"/>
                </a:lnTo>
                <a:lnTo>
                  <a:pt x="49510" y="25800"/>
                </a:lnTo>
                <a:lnTo>
                  <a:pt x="49550" y="25810"/>
                </a:lnTo>
                <a:lnTo>
                  <a:pt x="49580" y="25810"/>
                </a:lnTo>
                <a:lnTo>
                  <a:pt x="49600" y="25800"/>
                </a:lnTo>
                <a:lnTo>
                  <a:pt x="49690" y="25750"/>
                </a:lnTo>
                <a:lnTo>
                  <a:pt x="49720" y="25740"/>
                </a:lnTo>
                <a:lnTo>
                  <a:pt x="49750" y="25750"/>
                </a:lnTo>
                <a:lnTo>
                  <a:pt x="49810" y="25770"/>
                </a:lnTo>
                <a:lnTo>
                  <a:pt x="49980" y="25890"/>
                </a:lnTo>
                <a:lnTo>
                  <a:pt x="50010" y="25900"/>
                </a:lnTo>
                <a:lnTo>
                  <a:pt x="50090" y="25930"/>
                </a:lnTo>
                <a:lnTo>
                  <a:pt x="50110" y="25940"/>
                </a:lnTo>
                <a:lnTo>
                  <a:pt x="50130" y="25960"/>
                </a:lnTo>
                <a:lnTo>
                  <a:pt x="50240" y="26220"/>
                </a:lnTo>
                <a:lnTo>
                  <a:pt x="50250" y="26230"/>
                </a:lnTo>
                <a:lnTo>
                  <a:pt x="50320" y="26260"/>
                </a:lnTo>
                <a:lnTo>
                  <a:pt x="50360" y="26270"/>
                </a:lnTo>
                <a:lnTo>
                  <a:pt x="50390" y="26270"/>
                </a:lnTo>
                <a:lnTo>
                  <a:pt x="50440" y="26260"/>
                </a:lnTo>
                <a:lnTo>
                  <a:pt x="50480" y="26250"/>
                </a:lnTo>
                <a:lnTo>
                  <a:pt x="50500" y="26250"/>
                </a:lnTo>
                <a:lnTo>
                  <a:pt x="50580" y="26210"/>
                </a:lnTo>
                <a:lnTo>
                  <a:pt x="50600" y="26200"/>
                </a:lnTo>
                <a:lnTo>
                  <a:pt x="50620" y="26190"/>
                </a:lnTo>
                <a:lnTo>
                  <a:pt x="50630" y="26170"/>
                </a:lnTo>
                <a:lnTo>
                  <a:pt x="50640" y="26150"/>
                </a:lnTo>
                <a:lnTo>
                  <a:pt x="50650" y="26130"/>
                </a:lnTo>
                <a:lnTo>
                  <a:pt x="50660" y="26090"/>
                </a:lnTo>
                <a:lnTo>
                  <a:pt x="50680" y="26050"/>
                </a:lnTo>
                <a:lnTo>
                  <a:pt x="50730" y="25980"/>
                </a:lnTo>
                <a:lnTo>
                  <a:pt x="50750" y="25970"/>
                </a:lnTo>
                <a:lnTo>
                  <a:pt x="50760" y="25960"/>
                </a:lnTo>
                <a:lnTo>
                  <a:pt x="50800" y="25940"/>
                </a:lnTo>
                <a:lnTo>
                  <a:pt x="50820" y="25930"/>
                </a:lnTo>
                <a:lnTo>
                  <a:pt x="50840" y="25940"/>
                </a:lnTo>
                <a:lnTo>
                  <a:pt x="50870" y="25960"/>
                </a:lnTo>
                <a:lnTo>
                  <a:pt x="50910" y="26090"/>
                </a:lnTo>
                <a:lnTo>
                  <a:pt x="51080" y="26480"/>
                </a:lnTo>
                <a:lnTo>
                  <a:pt x="51100" y="26510"/>
                </a:lnTo>
                <a:lnTo>
                  <a:pt x="51210" y="26620"/>
                </a:lnTo>
                <a:lnTo>
                  <a:pt x="51240" y="26650"/>
                </a:lnTo>
                <a:lnTo>
                  <a:pt x="51260" y="26730"/>
                </a:lnTo>
                <a:lnTo>
                  <a:pt x="51290" y="26830"/>
                </a:lnTo>
                <a:lnTo>
                  <a:pt x="51300" y="26920"/>
                </a:lnTo>
                <a:lnTo>
                  <a:pt x="51270" y="27270"/>
                </a:lnTo>
                <a:lnTo>
                  <a:pt x="51280" y="27290"/>
                </a:lnTo>
                <a:lnTo>
                  <a:pt x="51320" y="27410"/>
                </a:lnTo>
                <a:lnTo>
                  <a:pt x="51330" y="27440"/>
                </a:lnTo>
                <a:lnTo>
                  <a:pt x="51330" y="27470"/>
                </a:lnTo>
                <a:lnTo>
                  <a:pt x="51300" y="27560"/>
                </a:lnTo>
                <a:lnTo>
                  <a:pt x="51300" y="27610"/>
                </a:lnTo>
                <a:lnTo>
                  <a:pt x="51300" y="27640"/>
                </a:lnTo>
                <a:lnTo>
                  <a:pt x="51300" y="27660"/>
                </a:lnTo>
                <a:lnTo>
                  <a:pt x="51310" y="27690"/>
                </a:lnTo>
                <a:lnTo>
                  <a:pt x="51330" y="27710"/>
                </a:lnTo>
                <a:lnTo>
                  <a:pt x="51350" y="27720"/>
                </a:lnTo>
                <a:lnTo>
                  <a:pt x="51380" y="27730"/>
                </a:lnTo>
                <a:lnTo>
                  <a:pt x="51470" y="27730"/>
                </a:lnTo>
                <a:lnTo>
                  <a:pt x="51720" y="27680"/>
                </a:lnTo>
                <a:lnTo>
                  <a:pt x="51700" y="27840"/>
                </a:lnTo>
                <a:lnTo>
                  <a:pt x="51710" y="27860"/>
                </a:lnTo>
                <a:lnTo>
                  <a:pt x="51710" y="27900"/>
                </a:lnTo>
                <a:lnTo>
                  <a:pt x="51700" y="27940"/>
                </a:lnTo>
                <a:lnTo>
                  <a:pt x="51630" y="28090"/>
                </a:lnTo>
                <a:lnTo>
                  <a:pt x="51520" y="28210"/>
                </a:lnTo>
                <a:lnTo>
                  <a:pt x="51490" y="28280"/>
                </a:lnTo>
                <a:lnTo>
                  <a:pt x="51440" y="28300"/>
                </a:lnTo>
                <a:lnTo>
                  <a:pt x="51410" y="28320"/>
                </a:lnTo>
                <a:lnTo>
                  <a:pt x="51390" y="28350"/>
                </a:lnTo>
                <a:lnTo>
                  <a:pt x="51370" y="28370"/>
                </a:lnTo>
                <a:lnTo>
                  <a:pt x="51350" y="28370"/>
                </a:lnTo>
                <a:lnTo>
                  <a:pt x="51330" y="28370"/>
                </a:lnTo>
                <a:lnTo>
                  <a:pt x="51300" y="28350"/>
                </a:lnTo>
                <a:lnTo>
                  <a:pt x="51260" y="28330"/>
                </a:lnTo>
                <a:lnTo>
                  <a:pt x="51170" y="28220"/>
                </a:lnTo>
                <a:lnTo>
                  <a:pt x="51160" y="28210"/>
                </a:lnTo>
                <a:lnTo>
                  <a:pt x="51140" y="28200"/>
                </a:lnTo>
                <a:lnTo>
                  <a:pt x="51100" y="28180"/>
                </a:lnTo>
                <a:lnTo>
                  <a:pt x="51030" y="28170"/>
                </a:lnTo>
                <a:lnTo>
                  <a:pt x="50950" y="28170"/>
                </a:lnTo>
                <a:lnTo>
                  <a:pt x="50880" y="28180"/>
                </a:lnTo>
                <a:lnTo>
                  <a:pt x="50810" y="28200"/>
                </a:lnTo>
                <a:lnTo>
                  <a:pt x="50790" y="28200"/>
                </a:lnTo>
                <a:lnTo>
                  <a:pt x="50760" y="28200"/>
                </a:lnTo>
                <a:lnTo>
                  <a:pt x="50740" y="28190"/>
                </a:lnTo>
                <a:lnTo>
                  <a:pt x="50720" y="28180"/>
                </a:lnTo>
                <a:lnTo>
                  <a:pt x="50700" y="28170"/>
                </a:lnTo>
                <a:lnTo>
                  <a:pt x="50690" y="28160"/>
                </a:lnTo>
                <a:lnTo>
                  <a:pt x="50670" y="28140"/>
                </a:lnTo>
                <a:lnTo>
                  <a:pt x="50650" y="28110"/>
                </a:lnTo>
                <a:lnTo>
                  <a:pt x="50640" y="28100"/>
                </a:lnTo>
                <a:lnTo>
                  <a:pt x="50620" y="28080"/>
                </a:lnTo>
                <a:lnTo>
                  <a:pt x="50600" y="28070"/>
                </a:lnTo>
                <a:lnTo>
                  <a:pt x="50580" y="28070"/>
                </a:lnTo>
                <a:lnTo>
                  <a:pt x="50560" y="28070"/>
                </a:lnTo>
                <a:lnTo>
                  <a:pt x="50540" y="28080"/>
                </a:lnTo>
                <a:lnTo>
                  <a:pt x="50500" y="28120"/>
                </a:lnTo>
                <a:lnTo>
                  <a:pt x="50440" y="28150"/>
                </a:lnTo>
                <a:lnTo>
                  <a:pt x="50430" y="28170"/>
                </a:lnTo>
                <a:lnTo>
                  <a:pt x="50410" y="28180"/>
                </a:lnTo>
                <a:lnTo>
                  <a:pt x="50360" y="28240"/>
                </a:lnTo>
                <a:lnTo>
                  <a:pt x="50350" y="28260"/>
                </a:lnTo>
                <a:lnTo>
                  <a:pt x="50330" y="28270"/>
                </a:lnTo>
                <a:lnTo>
                  <a:pt x="50310" y="28270"/>
                </a:lnTo>
                <a:lnTo>
                  <a:pt x="50290" y="28270"/>
                </a:lnTo>
                <a:lnTo>
                  <a:pt x="50240" y="28260"/>
                </a:lnTo>
                <a:lnTo>
                  <a:pt x="50190" y="28220"/>
                </a:lnTo>
                <a:lnTo>
                  <a:pt x="50170" y="28220"/>
                </a:lnTo>
                <a:lnTo>
                  <a:pt x="50150" y="28210"/>
                </a:lnTo>
                <a:lnTo>
                  <a:pt x="50130" y="28210"/>
                </a:lnTo>
                <a:lnTo>
                  <a:pt x="50100" y="28210"/>
                </a:lnTo>
                <a:lnTo>
                  <a:pt x="50080" y="28220"/>
                </a:lnTo>
                <a:lnTo>
                  <a:pt x="50070" y="28230"/>
                </a:lnTo>
                <a:lnTo>
                  <a:pt x="50060" y="28250"/>
                </a:lnTo>
                <a:lnTo>
                  <a:pt x="50050" y="28280"/>
                </a:lnTo>
                <a:lnTo>
                  <a:pt x="50040" y="28310"/>
                </a:lnTo>
                <a:lnTo>
                  <a:pt x="50050" y="28380"/>
                </a:lnTo>
                <a:lnTo>
                  <a:pt x="50060" y="28410"/>
                </a:lnTo>
                <a:lnTo>
                  <a:pt x="50070" y="28440"/>
                </a:lnTo>
                <a:lnTo>
                  <a:pt x="50090" y="28470"/>
                </a:lnTo>
                <a:lnTo>
                  <a:pt x="50100" y="28500"/>
                </a:lnTo>
                <a:lnTo>
                  <a:pt x="50090" y="28530"/>
                </a:lnTo>
                <a:lnTo>
                  <a:pt x="50070" y="28580"/>
                </a:lnTo>
                <a:lnTo>
                  <a:pt x="50040" y="28600"/>
                </a:lnTo>
                <a:lnTo>
                  <a:pt x="50000" y="28620"/>
                </a:lnTo>
                <a:lnTo>
                  <a:pt x="49990" y="28630"/>
                </a:lnTo>
                <a:lnTo>
                  <a:pt x="49980" y="28660"/>
                </a:lnTo>
                <a:lnTo>
                  <a:pt x="49970" y="28710"/>
                </a:lnTo>
                <a:lnTo>
                  <a:pt x="49970" y="28840"/>
                </a:lnTo>
                <a:lnTo>
                  <a:pt x="49980" y="28890"/>
                </a:lnTo>
                <a:lnTo>
                  <a:pt x="49990" y="28920"/>
                </a:lnTo>
                <a:lnTo>
                  <a:pt x="50000" y="28930"/>
                </a:lnTo>
                <a:lnTo>
                  <a:pt x="50050" y="28980"/>
                </a:lnTo>
                <a:lnTo>
                  <a:pt x="50060" y="29000"/>
                </a:lnTo>
                <a:lnTo>
                  <a:pt x="50070" y="29010"/>
                </a:lnTo>
                <a:lnTo>
                  <a:pt x="50070" y="29040"/>
                </a:lnTo>
                <a:lnTo>
                  <a:pt x="50040" y="29070"/>
                </a:lnTo>
                <a:lnTo>
                  <a:pt x="50020" y="29080"/>
                </a:lnTo>
                <a:lnTo>
                  <a:pt x="49940" y="29130"/>
                </a:lnTo>
                <a:lnTo>
                  <a:pt x="49880" y="29180"/>
                </a:lnTo>
                <a:lnTo>
                  <a:pt x="49810" y="29220"/>
                </a:lnTo>
                <a:lnTo>
                  <a:pt x="49790" y="29230"/>
                </a:lnTo>
                <a:lnTo>
                  <a:pt x="49780" y="29250"/>
                </a:lnTo>
                <a:lnTo>
                  <a:pt x="49780" y="29270"/>
                </a:lnTo>
                <a:lnTo>
                  <a:pt x="49780" y="29310"/>
                </a:lnTo>
                <a:lnTo>
                  <a:pt x="49800" y="29390"/>
                </a:lnTo>
                <a:lnTo>
                  <a:pt x="49800" y="29420"/>
                </a:lnTo>
                <a:lnTo>
                  <a:pt x="49800" y="29450"/>
                </a:lnTo>
                <a:lnTo>
                  <a:pt x="49780" y="29500"/>
                </a:lnTo>
                <a:lnTo>
                  <a:pt x="49760" y="29520"/>
                </a:lnTo>
                <a:lnTo>
                  <a:pt x="49730" y="29560"/>
                </a:lnTo>
                <a:lnTo>
                  <a:pt x="49710" y="29590"/>
                </a:lnTo>
                <a:lnTo>
                  <a:pt x="49690" y="29610"/>
                </a:lnTo>
                <a:lnTo>
                  <a:pt x="49670" y="29680"/>
                </a:lnTo>
                <a:lnTo>
                  <a:pt x="49650" y="29700"/>
                </a:lnTo>
                <a:lnTo>
                  <a:pt x="49630" y="29720"/>
                </a:lnTo>
                <a:lnTo>
                  <a:pt x="49580" y="29750"/>
                </a:lnTo>
                <a:lnTo>
                  <a:pt x="49470" y="29870"/>
                </a:lnTo>
                <a:lnTo>
                  <a:pt x="49440" y="29900"/>
                </a:lnTo>
                <a:lnTo>
                  <a:pt x="49410" y="29920"/>
                </a:lnTo>
                <a:lnTo>
                  <a:pt x="49400" y="29940"/>
                </a:lnTo>
                <a:lnTo>
                  <a:pt x="49400" y="29960"/>
                </a:lnTo>
                <a:lnTo>
                  <a:pt x="49410" y="30000"/>
                </a:lnTo>
                <a:lnTo>
                  <a:pt x="49410" y="30030"/>
                </a:lnTo>
                <a:lnTo>
                  <a:pt x="49410" y="30060"/>
                </a:lnTo>
                <a:lnTo>
                  <a:pt x="49390" y="30100"/>
                </a:lnTo>
                <a:lnTo>
                  <a:pt x="49370" y="30120"/>
                </a:lnTo>
                <a:lnTo>
                  <a:pt x="49360" y="30130"/>
                </a:lnTo>
                <a:lnTo>
                  <a:pt x="49310" y="30170"/>
                </a:lnTo>
                <a:lnTo>
                  <a:pt x="49280" y="30200"/>
                </a:lnTo>
                <a:lnTo>
                  <a:pt x="49270" y="30220"/>
                </a:lnTo>
                <a:lnTo>
                  <a:pt x="49170" y="30700"/>
                </a:lnTo>
                <a:lnTo>
                  <a:pt x="49150" y="30730"/>
                </a:lnTo>
                <a:lnTo>
                  <a:pt x="49130" y="30770"/>
                </a:lnTo>
                <a:lnTo>
                  <a:pt x="49100" y="30800"/>
                </a:lnTo>
                <a:lnTo>
                  <a:pt x="49090" y="30820"/>
                </a:lnTo>
                <a:lnTo>
                  <a:pt x="49090" y="30840"/>
                </a:lnTo>
                <a:lnTo>
                  <a:pt x="49100" y="30860"/>
                </a:lnTo>
                <a:lnTo>
                  <a:pt x="49110" y="30880"/>
                </a:lnTo>
                <a:lnTo>
                  <a:pt x="49130" y="30900"/>
                </a:lnTo>
                <a:lnTo>
                  <a:pt x="49150" y="30910"/>
                </a:lnTo>
                <a:lnTo>
                  <a:pt x="49180" y="30940"/>
                </a:lnTo>
                <a:lnTo>
                  <a:pt x="49200" y="30960"/>
                </a:lnTo>
                <a:lnTo>
                  <a:pt x="49190" y="30990"/>
                </a:lnTo>
                <a:lnTo>
                  <a:pt x="49170" y="31040"/>
                </a:lnTo>
                <a:lnTo>
                  <a:pt x="49150" y="31070"/>
                </a:lnTo>
                <a:lnTo>
                  <a:pt x="49140" y="31090"/>
                </a:lnTo>
                <a:lnTo>
                  <a:pt x="49110" y="31120"/>
                </a:lnTo>
                <a:lnTo>
                  <a:pt x="49090" y="31140"/>
                </a:lnTo>
                <a:lnTo>
                  <a:pt x="49070" y="31170"/>
                </a:lnTo>
                <a:lnTo>
                  <a:pt x="49060" y="31200"/>
                </a:lnTo>
                <a:lnTo>
                  <a:pt x="49060" y="31230"/>
                </a:lnTo>
                <a:lnTo>
                  <a:pt x="49070" y="31290"/>
                </a:lnTo>
                <a:lnTo>
                  <a:pt x="49070" y="31350"/>
                </a:lnTo>
                <a:lnTo>
                  <a:pt x="48940" y="31970"/>
                </a:lnTo>
                <a:lnTo>
                  <a:pt x="48940" y="32030"/>
                </a:lnTo>
                <a:lnTo>
                  <a:pt x="48970" y="32350"/>
                </a:lnTo>
                <a:lnTo>
                  <a:pt x="49000" y="32450"/>
                </a:lnTo>
                <a:lnTo>
                  <a:pt x="49030" y="32520"/>
                </a:lnTo>
                <a:lnTo>
                  <a:pt x="49050" y="32560"/>
                </a:lnTo>
                <a:lnTo>
                  <a:pt x="49060" y="32570"/>
                </a:lnTo>
                <a:lnTo>
                  <a:pt x="49080" y="32590"/>
                </a:lnTo>
                <a:lnTo>
                  <a:pt x="49090" y="32600"/>
                </a:lnTo>
                <a:lnTo>
                  <a:pt x="49110" y="32610"/>
                </a:lnTo>
                <a:lnTo>
                  <a:pt x="49160" y="32620"/>
                </a:lnTo>
                <a:lnTo>
                  <a:pt x="49210" y="32630"/>
                </a:lnTo>
                <a:lnTo>
                  <a:pt x="49250" y="32640"/>
                </a:lnTo>
                <a:lnTo>
                  <a:pt x="49270" y="32650"/>
                </a:lnTo>
                <a:lnTo>
                  <a:pt x="49290" y="32660"/>
                </a:lnTo>
                <a:lnTo>
                  <a:pt x="49300" y="32670"/>
                </a:lnTo>
                <a:lnTo>
                  <a:pt x="49310" y="32700"/>
                </a:lnTo>
                <a:lnTo>
                  <a:pt x="49300" y="32730"/>
                </a:lnTo>
                <a:lnTo>
                  <a:pt x="49240" y="32870"/>
                </a:lnTo>
                <a:lnTo>
                  <a:pt x="49190" y="33090"/>
                </a:lnTo>
                <a:lnTo>
                  <a:pt x="49170" y="33140"/>
                </a:lnTo>
                <a:lnTo>
                  <a:pt x="49150" y="33170"/>
                </a:lnTo>
                <a:lnTo>
                  <a:pt x="49120" y="33190"/>
                </a:lnTo>
                <a:lnTo>
                  <a:pt x="49090" y="33220"/>
                </a:lnTo>
                <a:lnTo>
                  <a:pt x="49040" y="33260"/>
                </a:lnTo>
                <a:lnTo>
                  <a:pt x="49010" y="33280"/>
                </a:lnTo>
                <a:lnTo>
                  <a:pt x="48980" y="33320"/>
                </a:lnTo>
                <a:lnTo>
                  <a:pt x="48970" y="33340"/>
                </a:lnTo>
                <a:lnTo>
                  <a:pt x="48960" y="33360"/>
                </a:lnTo>
                <a:lnTo>
                  <a:pt x="48960" y="33430"/>
                </a:lnTo>
                <a:lnTo>
                  <a:pt x="48980" y="33970"/>
                </a:lnTo>
                <a:lnTo>
                  <a:pt x="48990" y="34010"/>
                </a:lnTo>
                <a:lnTo>
                  <a:pt x="48990" y="34020"/>
                </a:lnTo>
                <a:lnTo>
                  <a:pt x="49000" y="34040"/>
                </a:lnTo>
                <a:lnTo>
                  <a:pt x="49010" y="34060"/>
                </a:lnTo>
                <a:lnTo>
                  <a:pt x="49140" y="34180"/>
                </a:lnTo>
                <a:lnTo>
                  <a:pt x="49160" y="34190"/>
                </a:lnTo>
                <a:lnTo>
                  <a:pt x="49180" y="34190"/>
                </a:lnTo>
                <a:lnTo>
                  <a:pt x="49260" y="34190"/>
                </a:lnTo>
                <a:lnTo>
                  <a:pt x="49280" y="34200"/>
                </a:lnTo>
                <a:lnTo>
                  <a:pt x="49300" y="34200"/>
                </a:lnTo>
                <a:lnTo>
                  <a:pt x="49320" y="34210"/>
                </a:lnTo>
                <a:lnTo>
                  <a:pt x="49340" y="34230"/>
                </a:lnTo>
                <a:lnTo>
                  <a:pt x="49350" y="34240"/>
                </a:lnTo>
                <a:lnTo>
                  <a:pt x="49360" y="34260"/>
                </a:lnTo>
                <a:lnTo>
                  <a:pt x="49370" y="34280"/>
                </a:lnTo>
                <a:lnTo>
                  <a:pt x="49370" y="34310"/>
                </a:lnTo>
                <a:lnTo>
                  <a:pt x="49370" y="34350"/>
                </a:lnTo>
                <a:lnTo>
                  <a:pt x="49350" y="34420"/>
                </a:lnTo>
                <a:lnTo>
                  <a:pt x="49260" y="34700"/>
                </a:lnTo>
                <a:lnTo>
                  <a:pt x="49220" y="34920"/>
                </a:lnTo>
                <a:lnTo>
                  <a:pt x="49190" y="35180"/>
                </a:lnTo>
                <a:lnTo>
                  <a:pt x="49190" y="35230"/>
                </a:lnTo>
                <a:lnTo>
                  <a:pt x="49210" y="35330"/>
                </a:lnTo>
                <a:lnTo>
                  <a:pt x="49220" y="35430"/>
                </a:lnTo>
                <a:lnTo>
                  <a:pt x="49240" y="35540"/>
                </a:lnTo>
                <a:lnTo>
                  <a:pt x="49250" y="35780"/>
                </a:lnTo>
                <a:lnTo>
                  <a:pt x="49230" y="35930"/>
                </a:lnTo>
                <a:lnTo>
                  <a:pt x="49240" y="36070"/>
                </a:lnTo>
                <a:lnTo>
                  <a:pt x="49220" y="36120"/>
                </a:lnTo>
                <a:lnTo>
                  <a:pt x="49050" y="36480"/>
                </a:lnTo>
                <a:lnTo>
                  <a:pt x="49000" y="36550"/>
                </a:lnTo>
                <a:lnTo>
                  <a:pt x="48800" y="36760"/>
                </a:lnTo>
                <a:lnTo>
                  <a:pt x="48580" y="36580"/>
                </a:lnTo>
                <a:lnTo>
                  <a:pt x="48530" y="36500"/>
                </a:lnTo>
                <a:lnTo>
                  <a:pt x="48530" y="36420"/>
                </a:lnTo>
                <a:lnTo>
                  <a:pt x="48520" y="36380"/>
                </a:lnTo>
                <a:lnTo>
                  <a:pt x="48500" y="36330"/>
                </a:lnTo>
                <a:lnTo>
                  <a:pt x="48460" y="36230"/>
                </a:lnTo>
                <a:lnTo>
                  <a:pt x="48420" y="36190"/>
                </a:lnTo>
                <a:lnTo>
                  <a:pt x="48390" y="36170"/>
                </a:lnTo>
                <a:lnTo>
                  <a:pt x="48340" y="36160"/>
                </a:lnTo>
                <a:lnTo>
                  <a:pt x="48180" y="36130"/>
                </a:lnTo>
                <a:lnTo>
                  <a:pt x="48160" y="36130"/>
                </a:lnTo>
                <a:lnTo>
                  <a:pt x="48140" y="36130"/>
                </a:lnTo>
                <a:lnTo>
                  <a:pt x="48000" y="36190"/>
                </a:lnTo>
                <a:lnTo>
                  <a:pt x="47930" y="36200"/>
                </a:lnTo>
                <a:lnTo>
                  <a:pt x="47850" y="36200"/>
                </a:lnTo>
                <a:lnTo>
                  <a:pt x="47780" y="36180"/>
                </a:lnTo>
                <a:lnTo>
                  <a:pt x="47740" y="36170"/>
                </a:lnTo>
                <a:lnTo>
                  <a:pt x="47710" y="36150"/>
                </a:lnTo>
                <a:lnTo>
                  <a:pt x="47570" y="36030"/>
                </a:lnTo>
                <a:lnTo>
                  <a:pt x="47540" y="36000"/>
                </a:lnTo>
                <a:lnTo>
                  <a:pt x="47510" y="35990"/>
                </a:lnTo>
                <a:lnTo>
                  <a:pt x="47460" y="35990"/>
                </a:lnTo>
                <a:lnTo>
                  <a:pt x="47380" y="36000"/>
                </a:lnTo>
                <a:lnTo>
                  <a:pt x="47340" y="36000"/>
                </a:lnTo>
                <a:lnTo>
                  <a:pt x="47310" y="35990"/>
                </a:lnTo>
                <a:lnTo>
                  <a:pt x="47290" y="35980"/>
                </a:lnTo>
                <a:lnTo>
                  <a:pt x="47260" y="35950"/>
                </a:lnTo>
                <a:lnTo>
                  <a:pt x="47210" y="35890"/>
                </a:lnTo>
                <a:lnTo>
                  <a:pt x="46920" y="35680"/>
                </a:lnTo>
                <a:lnTo>
                  <a:pt x="46880" y="35650"/>
                </a:lnTo>
                <a:lnTo>
                  <a:pt x="46850" y="35650"/>
                </a:lnTo>
                <a:lnTo>
                  <a:pt x="46750" y="35650"/>
                </a:lnTo>
                <a:lnTo>
                  <a:pt x="46580" y="35670"/>
                </a:lnTo>
                <a:lnTo>
                  <a:pt x="46320" y="35750"/>
                </a:lnTo>
                <a:lnTo>
                  <a:pt x="46300" y="35750"/>
                </a:lnTo>
                <a:lnTo>
                  <a:pt x="46270" y="35750"/>
                </a:lnTo>
                <a:lnTo>
                  <a:pt x="46250" y="35750"/>
                </a:lnTo>
                <a:lnTo>
                  <a:pt x="45990" y="35670"/>
                </a:lnTo>
                <a:lnTo>
                  <a:pt x="45460" y="35550"/>
                </a:lnTo>
                <a:lnTo>
                  <a:pt x="45510" y="35440"/>
                </a:lnTo>
                <a:lnTo>
                  <a:pt x="45550" y="35400"/>
                </a:lnTo>
                <a:lnTo>
                  <a:pt x="45650" y="35360"/>
                </a:lnTo>
                <a:lnTo>
                  <a:pt x="45670" y="35350"/>
                </a:lnTo>
                <a:lnTo>
                  <a:pt x="45690" y="35340"/>
                </a:lnTo>
                <a:lnTo>
                  <a:pt x="45700" y="35330"/>
                </a:lnTo>
                <a:lnTo>
                  <a:pt x="45760" y="35270"/>
                </a:lnTo>
                <a:lnTo>
                  <a:pt x="45770" y="35250"/>
                </a:lnTo>
                <a:lnTo>
                  <a:pt x="45790" y="35220"/>
                </a:lnTo>
                <a:lnTo>
                  <a:pt x="45800" y="35200"/>
                </a:lnTo>
                <a:lnTo>
                  <a:pt x="45820" y="35080"/>
                </a:lnTo>
                <a:lnTo>
                  <a:pt x="45840" y="34990"/>
                </a:lnTo>
                <a:lnTo>
                  <a:pt x="45840" y="34970"/>
                </a:lnTo>
                <a:lnTo>
                  <a:pt x="45860" y="34950"/>
                </a:lnTo>
                <a:lnTo>
                  <a:pt x="46000" y="34780"/>
                </a:lnTo>
                <a:lnTo>
                  <a:pt x="46020" y="34760"/>
                </a:lnTo>
                <a:lnTo>
                  <a:pt x="46020" y="34730"/>
                </a:lnTo>
                <a:lnTo>
                  <a:pt x="46000" y="34690"/>
                </a:lnTo>
                <a:lnTo>
                  <a:pt x="45950" y="34570"/>
                </a:lnTo>
                <a:lnTo>
                  <a:pt x="45940" y="34530"/>
                </a:lnTo>
                <a:lnTo>
                  <a:pt x="45960" y="34500"/>
                </a:lnTo>
                <a:lnTo>
                  <a:pt x="45990" y="34440"/>
                </a:lnTo>
                <a:lnTo>
                  <a:pt x="46000" y="34420"/>
                </a:lnTo>
                <a:lnTo>
                  <a:pt x="46000" y="34390"/>
                </a:lnTo>
                <a:lnTo>
                  <a:pt x="45990" y="34360"/>
                </a:lnTo>
                <a:lnTo>
                  <a:pt x="45930" y="34230"/>
                </a:lnTo>
                <a:lnTo>
                  <a:pt x="45870" y="34040"/>
                </a:lnTo>
                <a:lnTo>
                  <a:pt x="45800" y="33660"/>
                </a:lnTo>
                <a:lnTo>
                  <a:pt x="45780" y="33490"/>
                </a:lnTo>
                <a:lnTo>
                  <a:pt x="45790" y="33470"/>
                </a:lnTo>
                <a:lnTo>
                  <a:pt x="45810" y="33400"/>
                </a:lnTo>
                <a:lnTo>
                  <a:pt x="45810" y="33340"/>
                </a:lnTo>
                <a:lnTo>
                  <a:pt x="45810" y="33290"/>
                </a:lnTo>
                <a:lnTo>
                  <a:pt x="45800" y="33260"/>
                </a:lnTo>
                <a:lnTo>
                  <a:pt x="45780" y="33220"/>
                </a:lnTo>
                <a:lnTo>
                  <a:pt x="45730" y="33170"/>
                </a:lnTo>
                <a:lnTo>
                  <a:pt x="45690" y="33150"/>
                </a:lnTo>
                <a:lnTo>
                  <a:pt x="45660" y="33140"/>
                </a:lnTo>
                <a:lnTo>
                  <a:pt x="45600" y="33110"/>
                </a:lnTo>
                <a:lnTo>
                  <a:pt x="45580" y="33080"/>
                </a:lnTo>
                <a:lnTo>
                  <a:pt x="45570" y="33060"/>
                </a:lnTo>
                <a:lnTo>
                  <a:pt x="45550" y="32870"/>
                </a:lnTo>
                <a:lnTo>
                  <a:pt x="45640" y="32620"/>
                </a:lnTo>
                <a:lnTo>
                  <a:pt x="45640" y="32530"/>
                </a:lnTo>
                <a:lnTo>
                  <a:pt x="45630" y="32510"/>
                </a:lnTo>
                <a:lnTo>
                  <a:pt x="45530" y="32420"/>
                </a:lnTo>
                <a:lnTo>
                  <a:pt x="45460" y="32370"/>
                </a:lnTo>
                <a:lnTo>
                  <a:pt x="45400" y="32350"/>
                </a:lnTo>
                <a:lnTo>
                  <a:pt x="45260" y="32260"/>
                </a:lnTo>
                <a:lnTo>
                  <a:pt x="45230" y="32240"/>
                </a:lnTo>
                <a:lnTo>
                  <a:pt x="44820" y="32130"/>
                </a:lnTo>
                <a:lnTo>
                  <a:pt x="44810" y="32110"/>
                </a:lnTo>
                <a:lnTo>
                  <a:pt x="44810" y="32090"/>
                </a:lnTo>
                <a:lnTo>
                  <a:pt x="44830" y="32030"/>
                </a:lnTo>
                <a:lnTo>
                  <a:pt x="44860" y="31840"/>
                </a:lnTo>
                <a:lnTo>
                  <a:pt x="44850" y="31800"/>
                </a:lnTo>
                <a:lnTo>
                  <a:pt x="44830" y="31580"/>
                </a:lnTo>
                <a:lnTo>
                  <a:pt x="44830" y="31560"/>
                </a:lnTo>
                <a:lnTo>
                  <a:pt x="44830" y="31530"/>
                </a:lnTo>
                <a:lnTo>
                  <a:pt x="44850" y="31460"/>
                </a:lnTo>
                <a:lnTo>
                  <a:pt x="44890" y="31390"/>
                </a:lnTo>
                <a:lnTo>
                  <a:pt x="45150" y="31070"/>
                </a:lnTo>
                <a:lnTo>
                  <a:pt x="45190" y="31000"/>
                </a:lnTo>
                <a:lnTo>
                  <a:pt x="45200" y="30970"/>
                </a:lnTo>
                <a:lnTo>
                  <a:pt x="45210" y="30940"/>
                </a:lnTo>
                <a:lnTo>
                  <a:pt x="45210" y="30880"/>
                </a:lnTo>
                <a:lnTo>
                  <a:pt x="45210" y="30850"/>
                </a:lnTo>
                <a:lnTo>
                  <a:pt x="45210" y="30820"/>
                </a:lnTo>
                <a:lnTo>
                  <a:pt x="45140" y="30580"/>
                </a:lnTo>
                <a:lnTo>
                  <a:pt x="45040" y="30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