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Phayao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Phaya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520" y="10540"/>
                </a:moveTo>
                <a:lnTo>
                  <a:pt x="44540" y="10580"/>
                </a:lnTo>
                <a:lnTo>
                  <a:pt x="44570" y="10630"/>
                </a:lnTo>
                <a:lnTo>
                  <a:pt x="44570" y="10640"/>
                </a:lnTo>
                <a:lnTo>
                  <a:pt x="44580" y="10670"/>
                </a:lnTo>
                <a:lnTo>
                  <a:pt x="44570" y="10690"/>
                </a:lnTo>
                <a:lnTo>
                  <a:pt x="44550" y="10700"/>
                </a:lnTo>
                <a:lnTo>
                  <a:pt x="44530" y="10720"/>
                </a:lnTo>
                <a:lnTo>
                  <a:pt x="44500" y="10720"/>
                </a:lnTo>
                <a:lnTo>
                  <a:pt x="44460" y="10740"/>
                </a:lnTo>
                <a:lnTo>
                  <a:pt x="44430" y="10770"/>
                </a:lnTo>
                <a:lnTo>
                  <a:pt x="44410" y="10800"/>
                </a:lnTo>
                <a:lnTo>
                  <a:pt x="44390" y="10850"/>
                </a:lnTo>
                <a:lnTo>
                  <a:pt x="44350" y="10940"/>
                </a:lnTo>
                <a:lnTo>
                  <a:pt x="44310" y="11020"/>
                </a:lnTo>
                <a:lnTo>
                  <a:pt x="44140" y="11150"/>
                </a:lnTo>
                <a:lnTo>
                  <a:pt x="44120" y="11180"/>
                </a:lnTo>
                <a:lnTo>
                  <a:pt x="44110" y="11210"/>
                </a:lnTo>
                <a:lnTo>
                  <a:pt x="44110" y="11240"/>
                </a:lnTo>
                <a:lnTo>
                  <a:pt x="44110" y="11330"/>
                </a:lnTo>
                <a:lnTo>
                  <a:pt x="44120" y="11360"/>
                </a:lnTo>
                <a:lnTo>
                  <a:pt x="44150" y="11420"/>
                </a:lnTo>
                <a:lnTo>
                  <a:pt x="44200" y="11490"/>
                </a:lnTo>
                <a:lnTo>
                  <a:pt x="44210" y="11500"/>
                </a:lnTo>
                <a:lnTo>
                  <a:pt x="44250" y="11530"/>
                </a:lnTo>
                <a:lnTo>
                  <a:pt x="44280" y="11540"/>
                </a:lnTo>
                <a:lnTo>
                  <a:pt x="44330" y="11550"/>
                </a:lnTo>
                <a:lnTo>
                  <a:pt x="44360" y="11550"/>
                </a:lnTo>
                <a:lnTo>
                  <a:pt x="44370" y="11550"/>
                </a:lnTo>
                <a:lnTo>
                  <a:pt x="44390" y="11530"/>
                </a:lnTo>
                <a:lnTo>
                  <a:pt x="44400" y="11510"/>
                </a:lnTo>
                <a:lnTo>
                  <a:pt x="44410" y="11500"/>
                </a:lnTo>
                <a:lnTo>
                  <a:pt x="44430" y="11490"/>
                </a:lnTo>
                <a:lnTo>
                  <a:pt x="44450" y="11490"/>
                </a:lnTo>
                <a:lnTo>
                  <a:pt x="44470" y="11500"/>
                </a:lnTo>
                <a:lnTo>
                  <a:pt x="44490" y="11510"/>
                </a:lnTo>
                <a:lnTo>
                  <a:pt x="44520" y="11570"/>
                </a:lnTo>
                <a:lnTo>
                  <a:pt x="44540" y="11580"/>
                </a:lnTo>
                <a:lnTo>
                  <a:pt x="44560" y="11590"/>
                </a:lnTo>
                <a:lnTo>
                  <a:pt x="44600" y="11590"/>
                </a:lnTo>
                <a:lnTo>
                  <a:pt x="44630" y="11590"/>
                </a:lnTo>
                <a:lnTo>
                  <a:pt x="44640" y="11600"/>
                </a:lnTo>
                <a:lnTo>
                  <a:pt x="44660" y="11610"/>
                </a:lnTo>
                <a:lnTo>
                  <a:pt x="44680" y="11650"/>
                </a:lnTo>
                <a:lnTo>
                  <a:pt x="44680" y="11670"/>
                </a:lnTo>
                <a:lnTo>
                  <a:pt x="44680" y="11700"/>
                </a:lnTo>
                <a:lnTo>
                  <a:pt x="44660" y="11770"/>
                </a:lnTo>
                <a:lnTo>
                  <a:pt x="44660" y="11880"/>
                </a:lnTo>
                <a:lnTo>
                  <a:pt x="44600" y="12120"/>
                </a:lnTo>
                <a:lnTo>
                  <a:pt x="44610" y="12140"/>
                </a:lnTo>
                <a:lnTo>
                  <a:pt x="44620" y="12190"/>
                </a:lnTo>
                <a:lnTo>
                  <a:pt x="44640" y="12250"/>
                </a:lnTo>
                <a:lnTo>
                  <a:pt x="44680" y="12320"/>
                </a:lnTo>
                <a:lnTo>
                  <a:pt x="44690" y="12340"/>
                </a:lnTo>
                <a:lnTo>
                  <a:pt x="44700" y="12370"/>
                </a:lnTo>
                <a:lnTo>
                  <a:pt x="44700" y="12390"/>
                </a:lnTo>
                <a:lnTo>
                  <a:pt x="44700" y="12440"/>
                </a:lnTo>
                <a:lnTo>
                  <a:pt x="44690" y="12520"/>
                </a:lnTo>
                <a:lnTo>
                  <a:pt x="44690" y="12550"/>
                </a:lnTo>
                <a:lnTo>
                  <a:pt x="44700" y="12570"/>
                </a:lnTo>
                <a:lnTo>
                  <a:pt x="44710" y="12590"/>
                </a:lnTo>
                <a:lnTo>
                  <a:pt x="44720" y="12610"/>
                </a:lnTo>
                <a:lnTo>
                  <a:pt x="44720" y="12630"/>
                </a:lnTo>
                <a:lnTo>
                  <a:pt x="44730" y="12650"/>
                </a:lnTo>
                <a:lnTo>
                  <a:pt x="44740" y="12730"/>
                </a:lnTo>
                <a:lnTo>
                  <a:pt x="44750" y="12770"/>
                </a:lnTo>
                <a:lnTo>
                  <a:pt x="44760" y="12790"/>
                </a:lnTo>
                <a:lnTo>
                  <a:pt x="44770" y="12800"/>
                </a:lnTo>
                <a:lnTo>
                  <a:pt x="44790" y="12810"/>
                </a:lnTo>
                <a:lnTo>
                  <a:pt x="44810" y="12830"/>
                </a:lnTo>
                <a:lnTo>
                  <a:pt x="44820" y="12840"/>
                </a:lnTo>
                <a:lnTo>
                  <a:pt x="44810" y="12870"/>
                </a:lnTo>
                <a:lnTo>
                  <a:pt x="44780" y="12920"/>
                </a:lnTo>
                <a:lnTo>
                  <a:pt x="44700" y="13000"/>
                </a:lnTo>
                <a:lnTo>
                  <a:pt x="44650" y="13030"/>
                </a:lnTo>
                <a:lnTo>
                  <a:pt x="44620" y="13050"/>
                </a:lnTo>
                <a:lnTo>
                  <a:pt x="44600" y="13050"/>
                </a:lnTo>
                <a:lnTo>
                  <a:pt x="44570" y="13060"/>
                </a:lnTo>
                <a:lnTo>
                  <a:pt x="44510" y="13080"/>
                </a:lnTo>
                <a:lnTo>
                  <a:pt x="44490" y="13090"/>
                </a:lnTo>
                <a:lnTo>
                  <a:pt x="44460" y="13090"/>
                </a:lnTo>
                <a:lnTo>
                  <a:pt x="44440" y="13100"/>
                </a:lnTo>
                <a:lnTo>
                  <a:pt x="44410" y="13120"/>
                </a:lnTo>
                <a:lnTo>
                  <a:pt x="44370" y="13210"/>
                </a:lnTo>
                <a:lnTo>
                  <a:pt x="44350" y="13250"/>
                </a:lnTo>
                <a:lnTo>
                  <a:pt x="44340" y="13290"/>
                </a:lnTo>
                <a:lnTo>
                  <a:pt x="44340" y="13310"/>
                </a:lnTo>
                <a:lnTo>
                  <a:pt x="44350" y="13330"/>
                </a:lnTo>
                <a:lnTo>
                  <a:pt x="44360" y="13350"/>
                </a:lnTo>
                <a:lnTo>
                  <a:pt x="44370" y="13360"/>
                </a:lnTo>
                <a:lnTo>
                  <a:pt x="44460" y="13480"/>
                </a:lnTo>
                <a:lnTo>
                  <a:pt x="44460" y="13500"/>
                </a:lnTo>
                <a:lnTo>
                  <a:pt x="44450" y="13510"/>
                </a:lnTo>
                <a:lnTo>
                  <a:pt x="44420" y="13530"/>
                </a:lnTo>
                <a:lnTo>
                  <a:pt x="44390" y="13530"/>
                </a:lnTo>
                <a:lnTo>
                  <a:pt x="44370" y="13520"/>
                </a:lnTo>
                <a:lnTo>
                  <a:pt x="44340" y="13510"/>
                </a:lnTo>
                <a:lnTo>
                  <a:pt x="44320" y="13500"/>
                </a:lnTo>
                <a:lnTo>
                  <a:pt x="44280" y="13470"/>
                </a:lnTo>
                <a:lnTo>
                  <a:pt x="44170" y="13400"/>
                </a:lnTo>
                <a:lnTo>
                  <a:pt x="44120" y="13380"/>
                </a:lnTo>
                <a:lnTo>
                  <a:pt x="44080" y="13370"/>
                </a:lnTo>
                <a:lnTo>
                  <a:pt x="44040" y="13360"/>
                </a:lnTo>
                <a:lnTo>
                  <a:pt x="44000" y="13360"/>
                </a:lnTo>
                <a:lnTo>
                  <a:pt x="43950" y="13360"/>
                </a:lnTo>
                <a:lnTo>
                  <a:pt x="43930" y="13370"/>
                </a:lnTo>
                <a:lnTo>
                  <a:pt x="43900" y="13370"/>
                </a:lnTo>
                <a:lnTo>
                  <a:pt x="43880" y="13410"/>
                </a:lnTo>
                <a:lnTo>
                  <a:pt x="43850" y="13480"/>
                </a:lnTo>
                <a:lnTo>
                  <a:pt x="43800" y="13630"/>
                </a:lnTo>
                <a:lnTo>
                  <a:pt x="43790" y="13690"/>
                </a:lnTo>
                <a:lnTo>
                  <a:pt x="43810" y="13730"/>
                </a:lnTo>
                <a:lnTo>
                  <a:pt x="43890" y="13730"/>
                </a:lnTo>
                <a:lnTo>
                  <a:pt x="43940" y="13730"/>
                </a:lnTo>
                <a:lnTo>
                  <a:pt x="43960" y="13740"/>
                </a:lnTo>
                <a:lnTo>
                  <a:pt x="44000" y="13750"/>
                </a:lnTo>
                <a:lnTo>
                  <a:pt x="44020" y="13770"/>
                </a:lnTo>
                <a:lnTo>
                  <a:pt x="44030" y="13780"/>
                </a:lnTo>
                <a:lnTo>
                  <a:pt x="44040" y="13810"/>
                </a:lnTo>
                <a:lnTo>
                  <a:pt x="44040" y="13830"/>
                </a:lnTo>
                <a:lnTo>
                  <a:pt x="44040" y="13850"/>
                </a:lnTo>
                <a:lnTo>
                  <a:pt x="44030" y="13890"/>
                </a:lnTo>
                <a:lnTo>
                  <a:pt x="44010" y="13910"/>
                </a:lnTo>
                <a:lnTo>
                  <a:pt x="43970" y="13950"/>
                </a:lnTo>
                <a:lnTo>
                  <a:pt x="43880" y="14020"/>
                </a:lnTo>
                <a:lnTo>
                  <a:pt x="43830" y="14040"/>
                </a:lnTo>
                <a:lnTo>
                  <a:pt x="43790" y="14060"/>
                </a:lnTo>
                <a:lnTo>
                  <a:pt x="43650" y="14050"/>
                </a:lnTo>
                <a:lnTo>
                  <a:pt x="43630" y="14060"/>
                </a:lnTo>
                <a:lnTo>
                  <a:pt x="43610" y="14060"/>
                </a:lnTo>
                <a:lnTo>
                  <a:pt x="43590" y="14070"/>
                </a:lnTo>
                <a:lnTo>
                  <a:pt x="43550" y="14100"/>
                </a:lnTo>
                <a:lnTo>
                  <a:pt x="43200" y="14700"/>
                </a:lnTo>
                <a:lnTo>
                  <a:pt x="43150" y="14860"/>
                </a:lnTo>
                <a:lnTo>
                  <a:pt x="42490" y="14810"/>
                </a:lnTo>
                <a:lnTo>
                  <a:pt x="42330" y="14840"/>
                </a:lnTo>
                <a:lnTo>
                  <a:pt x="42280" y="14840"/>
                </a:lnTo>
                <a:lnTo>
                  <a:pt x="42230" y="14830"/>
                </a:lnTo>
                <a:lnTo>
                  <a:pt x="42190" y="14810"/>
                </a:lnTo>
                <a:lnTo>
                  <a:pt x="42060" y="14770"/>
                </a:lnTo>
                <a:lnTo>
                  <a:pt x="42020" y="14760"/>
                </a:lnTo>
                <a:lnTo>
                  <a:pt x="42000" y="14760"/>
                </a:lnTo>
                <a:lnTo>
                  <a:pt x="41960" y="14790"/>
                </a:lnTo>
                <a:lnTo>
                  <a:pt x="41870" y="14810"/>
                </a:lnTo>
                <a:lnTo>
                  <a:pt x="41850" y="14820"/>
                </a:lnTo>
                <a:lnTo>
                  <a:pt x="41770" y="14880"/>
                </a:lnTo>
                <a:lnTo>
                  <a:pt x="41630" y="14810"/>
                </a:lnTo>
                <a:lnTo>
                  <a:pt x="41570" y="14810"/>
                </a:lnTo>
                <a:lnTo>
                  <a:pt x="41530" y="14820"/>
                </a:lnTo>
                <a:lnTo>
                  <a:pt x="41510" y="14810"/>
                </a:lnTo>
                <a:lnTo>
                  <a:pt x="41490" y="14790"/>
                </a:lnTo>
                <a:lnTo>
                  <a:pt x="41480" y="14770"/>
                </a:lnTo>
                <a:lnTo>
                  <a:pt x="41480" y="14750"/>
                </a:lnTo>
                <a:lnTo>
                  <a:pt x="41480" y="14730"/>
                </a:lnTo>
                <a:lnTo>
                  <a:pt x="41470" y="14700"/>
                </a:lnTo>
                <a:lnTo>
                  <a:pt x="41480" y="14680"/>
                </a:lnTo>
                <a:lnTo>
                  <a:pt x="41490" y="14630"/>
                </a:lnTo>
                <a:lnTo>
                  <a:pt x="41490" y="14600"/>
                </a:lnTo>
                <a:lnTo>
                  <a:pt x="41470" y="14550"/>
                </a:lnTo>
                <a:lnTo>
                  <a:pt x="41410" y="14460"/>
                </a:lnTo>
                <a:lnTo>
                  <a:pt x="41330" y="14380"/>
                </a:lnTo>
                <a:lnTo>
                  <a:pt x="41270" y="14340"/>
                </a:lnTo>
                <a:lnTo>
                  <a:pt x="41220" y="14320"/>
                </a:lnTo>
                <a:lnTo>
                  <a:pt x="40930" y="14140"/>
                </a:lnTo>
                <a:lnTo>
                  <a:pt x="40840" y="14070"/>
                </a:lnTo>
                <a:lnTo>
                  <a:pt x="40830" y="14060"/>
                </a:lnTo>
                <a:lnTo>
                  <a:pt x="40800" y="14000"/>
                </a:lnTo>
                <a:lnTo>
                  <a:pt x="40780" y="13950"/>
                </a:lnTo>
                <a:lnTo>
                  <a:pt x="40770" y="13910"/>
                </a:lnTo>
                <a:lnTo>
                  <a:pt x="40730" y="13850"/>
                </a:lnTo>
                <a:lnTo>
                  <a:pt x="40700" y="13820"/>
                </a:lnTo>
                <a:lnTo>
                  <a:pt x="40680" y="13800"/>
                </a:lnTo>
                <a:lnTo>
                  <a:pt x="40640" y="13790"/>
                </a:lnTo>
                <a:lnTo>
                  <a:pt x="40620" y="13780"/>
                </a:lnTo>
                <a:lnTo>
                  <a:pt x="40580" y="13780"/>
                </a:lnTo>
                <a:lnTo>
                  <a:pt x="40540" y="13780"/>
                </a:lnTo>
                <a:lnTo>
                  <a:pt x="40500" y="13770"/>
                </a:lnTo>
                <a:lnTo>
                  <a:pt x="40470" y="13760"/>
                </a:lnTo>
                <a:lnTo>
                  <a:pt x="40380" y="13720"/>
                </a:lnTo>
                <a:lnTo>
                  <a:pt x="40350" y="13710"/>
                </a:lnTo>
                <a:lnTo>
                  <a:pt x="40330" y="13720"/>
                </a:lnTo>
                <a:lnTo>
                  <a:pt x="40280" y="13730"/>
                </a:lnTo>
                <a:lnTo>
                  <a:pt x="40250" y="13730"/>
                </a:lnTo>
                <a:lnTo>
                  <a:pt x="40220" y="13720"/>
                </a:lnTo>
                <a:lnTo>
                  <a:pt x="40160" y="13710"/>
                </a:lnTo>
                <a:lnTo>
                  <a:pt x="40130" y="13700"/>
                </a:lnTo>
                <a:lnTo>
                  <a:pt x="40120" y="13690"/>
                </a:lnTo>
                <a:lnTo>
                  <a:pt x="40110" y="13680"/>
                </a:lnTo>
                <a:lnTo>
                  <a:pt x="40100" y="13660"/>
                </a:lnTo>
                <a:lnTo>
                  <a:pt x="40100" y="13640"/>
                </a:lnTo>
                <a:lnTo>
                  <a:pt x="40110" y="13600"/>
                </a:lnTo>
                <a:lnTo>
                  <a:pt x="40110" y="13580"/>
                </a:lnTo>
                <a:lnTo>
                  <a:pt x="40110" y="13550"/>
                </a:lnTo>
                <a:lnTo>
                  <a:pt x="40100" y="13530"/>
                </a:lnTo>
                <a:lnTo>
                  <a:pt x="40000" y="13370"/>
                </a:lnTo>
                <a:lnTo>
                  <a:pt x="39970" y="13360"/>
                </a:lnTo>
                <a:lnTo>
                  <a:pt x="39950" y="13360"/>
                </a:lnTo>
                <a:lnTo>
                  <a:pt x="39910" y="13360"/>
                </a:lnTo>
                <a:lnTo>
                  <a:pt x="39870" y="13350"/>
                </a:lnTo>
                <a:lnTo>
                  <a:pt x="39800" y="13320"/>
                </a:lnTo>
                <a:lnTo>
                  <a:pt x="39770" y="13300"/>
                </a:lnTo>
                <a:lnTo>
                  <a:pt x="39750" y="13280"/>
                </a:lnTo>
                <a:lnTo>
                  <a:pt x="39730" y="13240"/>
                </a:lnTo>
                <a:lnTo>
                  <a:pt x="39700" y="13160"/>
                </a:lnTo>
                <a:lnTo>
                  <a:pt x="39660" y="13020"/>
                </a:lnTo>
                <a:lnTo>
                  <a:pt x="39660" y="13000"/>
                </a:lnTo>
                <a:lnTo>
                  <a:pt x="39650" y="12960"/>
                </a:lnTo>
                <a:lnTo>
                  <a:pt x="39630" y="12920"/>
                </a:lnTo>
                <a:lnTo>
                  <a:pt x="39480" y="12680"/>
                </a:lnTo>
                <a:lnTo>
                  <a:pt x="39460" y="12640"/>
                </a:lnTo>
                <a:lnTo>
                  <a:pt x="39450" y="12600"/>
                </a:lnTo>
                <a:lnTo>
                  <a:pt x="39450" y="12580"/>
                </a:lnTo>
                <a:lnTo>
                  <a:pt x="39450" y="12550"/>
                </a:lnTo>
                <a:lnTo>
                  <a:pt x="39440" y="12530"/>
                </a:lnTo>
                <a:lnTo>
                  <a:pt x="39390" y="12430"/>
                </a:lnTo>
                <a:lnTo>
                  <a:pt x="39370" y="12370"/>
                </a:lnTo>
                <a:lnTo>
                  <a:pt x="39340" y="12290"/>
                </a:lnTo>
                <a:lnTo>
                  <a:pt x="39320" y="12250"/>
                </a:lnTo>
                <a:lnTo>
                  <a:pt x="39300" y="12150"/>
                </a:lnTo>
                <a:lnTo>
                  <a:pt x="39300" y="12130"/>
                </a:lnTo>
                <a:lnTo>
                  <a:pt x="39300" y="12100"/>
                </a:lnTo>
                <a:lnTo>
                  <a:pt x="39300" y="12080"/>
                </a:lnTo>
                <a:lnTo>
                  <a:pt x="39290" y="12060"/>
                </a:lnTo>
                <a:lnTo>
                  <a:pt x="39280" y="11840"/>
                </a:lnTo>
                <a:lnTo>
                  <a:pt x="39280" y="11790"/>
                </a:lnTo>
                <a:lnTo>
                  <a:pt x="39290" y="11760"/>
                </a:lnTo>
                <a:lnTo>
                  <a:pt x="39300" y="11740"/>
                </a:lnTo>
                <a:lnTo>
                  <a:pt x="39330" y="11690"/>
                </a:lnTo>
                <a:lnTo>
                  <a:pt x="39330" y="11660"/>
                </a:lnTo>
                <a:lnTo>
                  <a:pt x="39320" y="11610"/>
                </a:lnTo>
                <a:lnTo>
                  <a:pt x="39270" y="11520"/>
                </a:lnTo>
                <a:lnTo>
                  <a:pt x="39260" y="11480"/>
                </a:lnTo>
                <a:lnTo>
                  <a:pt x="39250" y="11440"/>
                </a:lnTo>
                <a:lnTo>
                  <a:pt x="39260" y="11360"/>
                </a:lnTo>
                <a:lnTo>
                  <a:pt x="39260" y="11340"/>
                </a:lnTo>
                <a:lnTo>
                  <a:pt x="39200" y="11140"/>
                </a:lnTo>
                <a:lnTo>
                  <a:pt x="39190" y="10980"/>
                </a:lnTo>
                <a:lnTo>
                  <a:pt x="39300" y="10970"/>
                </a:lnTo>
                <a:lnTo>
                  <a:pt x="39390" y="10920"/>
                </a:lnTo>
                <a:lnTo>
                  <a:pt x="39460" y="10860"/>
                </a:lnTo>
                <a:lnTo>
                  <a:pt x="39510" y="10830"/>
                </a:lnTo>
                <a:lnTo>
                  <a:pt x="39540" y="10820"/>
                </a:lnTo>
                <a:lnTo>
                  <a:pt x="40510" y="10650"/>
                </a:lnTo>
                <a:lnTo>
                  <a:pt x="40550" y="10670"/>
                </a:lnTo>
                <a:lnTo>
                  <a:pt x="40560" y="10690"/>
                </a:lnTo>
                <a:lnTo>
                  <a:pt x="40570" y="10700"/>
                </a:lnTo>
                <a:lnTo>
                  <a:pt x="40580" y="10720"/>
                </a:lnTo>
                <a:lnTo>
                  <a:pt x="40590" y="10750"/>
                </a:lnTo>
                <a:lnTo>
                  <a:pt x="40590" y="10770"/>
                </a:lnTo>
                <a:lnTo>
                  <a:pt x="40590" y="10800"/>
                </a:lnTo>
                <a:lnTo>
                  <a:pt x="40530" y="11030"/>
                </a:lnTo>
                <a:lnTo>
                  <a:pt x="40520" y="11080"/>
                </a:lnTo>
                <a:lnTo>
                  <a:pt x="40520" y="11130"/>
                </a:lnTo>
                <a:lnTo>
                  <a:pt x="40530" y="11180"/>
                </a:lnTo>
                <a:lnTo>
                  <a:pt x="40550" y="11200"/>
                </a:lnTo>
                <a:lnTo>
                  <a:pt x="40580" y="11220"/>
                </a:lnTo>
                <a:lnTo>
                  <a:pt x="40660" y="11260"/>
                </a:lnTo>
                <a:lnTo>
                  <a:pt x="40700" y="11270"/>
                </a:lnTo>
                <a:lnTo>
                  <a:pt x="40730" y="11270"/>
                </a:lnTo>
                <a:lnTo>
                  <a:pt x="40770" y="11260"/>
                </a:lnTo>
                <a:lnTo>
                  <a:pt x="40810" y="11240"/>
                </a:lnTo>
                <a:lnTo>
                  <a:pt x="40870" y="11190"/>
                </a:lnTo>
                <a:lnTo>
                  <a:pt x="41080" y="10990"/>
                </a:lnTo>
                <a:lnTo>
                  <a:pt x="41110" y="10970"/>
                </a:lnTo>
                <a:lnTo>
                  <a:pt x="41150" y="10960"/>
                </a:lnTo>
                <a:lnTo>
                  <a:pt x="41250" y="10940"/>
                </a:lnTo>
                <a:lnTo>
                  <a:pt x="41300" y="10930"/>
                </a:lnTo>
                <a:lnTo>
                  <a:pt x="41330" y="10930"/>
                </a:lnTo>
                <a:lnTo>
                  <a:pt x="41350" y="10940"/>
                </a:lnTo>
                <a:lnTo>
                  <a:pt x="41410" y="10960"/>
                </a:lnTo>
                <a:lnTo>
                  <a:pt x="41480" y="10990"/>
                </a:lnTo>
                <a:lnTo>
                  <a:pt x="41510" y="10990"/>
                </a:lnTo>
                <a:lnTo>
                  <a:pt x="41540" y="10980"/>
                </a:lnTo>
                <a:lnTo>
                  <a:pt x="41550" y="10970"/>
                </a:lnTo>
                <a:lnTo>
                  <a:pt x="41560" y="10950"/>
                </a:lnTo>
                <a:lnTo>
                  <a:pt x="41560" y="10930"/>
                </a:lnTo>
                <a:lnTo>
                  <a:pt x="41560" y="10910"/>
                </a:lnTo>
                <a:lnTo>
                  <a:pt x="41560" y="10870"/>
                </a:lnTo>
                <a:lnTo>
                  <a:pt x="41560" y="10850"/>
                </a:lnTo>
                <a:lnTo>
                  <a:pt x="41570" y="10840"/>
                </a:lnTo>
                <a:lnTo>
                  <a:pt x="41590" y="10830"/>
                </a:lnTo>
                <a:lnTo>
                  <a:pt x="41600" y="10820"/>
                </a:lnTo>
                <a:lnTo>
                  <a:pt x="41840" y="10720"/>
                </a:lnTo>
                <a:lnTo>
                  <a:pt x="41870" y="10710"/>
                </a:lnTo>
                <a:lnTo>
                  <a:pt x="41880" y="10690"/>
                </a:lnTo>
                <a:lnTo>
                  <a:pt x="41880" y="10670"/>
                </a:lnTo>
                <a:lnTo>
                  <a:pt x="41890" y="10650"/>
                </a:lnTo>
                <a:lnTo>
                  <a:pt x="41890" y="10620"/>
                </a:lnTo>
                <a:lnTo>
                  <a:pt x="41880" y="10540"/>
                </a:lnTo>
                <a:lnTo>
                  <a:pt x="41880" y="10530"/>
                </a:lnTo>
                <a:lnTo>
                  <a:pt x="41890" y="10530"/>
                </a:lnTo>
                <a:lnTo>
                  <a:pt x="41890" y="10510"/>
                </a:lnTo>
                <a:lnTo>
                  <a:pt x="41930" y="10480"/>
                </a:lnTo>
                <a:lnTo>
                  <a:pt x="41970" y="10420"/>
                </a:lnTo>
                <a:lnTo>
                  <a:pt x="41980" y="10400"/>
                </a:lnTo>
                <a:lnTo>
                  <a:pt x="41990" y="10390"/>
                </a:lnTo>
                <a:lnTo>
                  <a:pt x="41980" y="10370"/>
                </a:lnTo>
                <a:lnTo>
                  <a:pt x="41980" y="10350"/>
                </a:lnTo>
                <a:lnTo>
                  <a:pt x="41970" y="10330"/>
                </a:lnTo>
                <a:lnTo>
                  <a:pt x="41970" y="10310"/>
                </a:lnTo>
                <a:lnTo>
                  <a:pt x="41980" y="10290"/>
                </a:lnTo>
                <a:lnTo>
                  <a:pt x="41990" y="10280"/>
                </a:lnTo>
                <a:lnTo>
                  <a:pt x="42020" y="10260"/>
                </a:lnTo>
                <a:lnTo>
                  <a:pt x="42030" y="10240"/>
                </a:lnTo>
                <a:lnTo>
                  <a:pt x="42040" y="10230"/>
                </a:lnTo>
                <a:lnTo>
                  <a:pt x="42050" y="10210"/>
                </a:lnTo>
                <a:lnTo>
                  <a:pt x="42050" y="10190"/>
                </a:lnTo>
                <a:lnTo>
                  <a:pt x="42050" y="10170"/>
                </a:lnTo>
                <a:lnTo>
                  <a:pt x="42040" y="10130"/>
                </a:lnTo>
                <a:lnTo>
                  <a:pt x="42040" y="10110"/>
                </a:lnTo>
                <a:lnTo>
                  <a:pt x="42040" y="10090"/>
                </a:lnTo>
                <a:lnTo>
                  <a:pt x="42040" y="10050"/>
                </a:lnTo>
                <a:lnTo>
                  <a:pt x="42060" y="10020"/>
                </a:lnTo>
                <a:lnTo>
                  <a:pt x="42110" y="9890"/>
                </a:lnTo>
                <a:lnTo>
                  <a:pt x="42140" y="9840"/>
                </a:lnTo>
                <a:lnTo>
                  <a:pt x="42150" y="9830"/>
                </a:lnTo>
                <a:lnTo>
                  <a:pt x="42160" y="9810"/>
                </a:lnTo>
                <a:lnTo>
                  <a:pt x="42320" y="9710"/>
                </a:lnTo>
                <a:lnTo>
                  <a:pt x="42360" y="9680"/>
                </a:lnTo>
                <a:lnTo>
                  <a:pt x="42400" y="9670"/>
                </a:lnTo>
                <a:lnTo>
                  <a:pt x="42420" y="9670"/>
                </a:lnTo>
                <a:lnTo>
                  <a:pt x="42570" y="9680"/>
                </a:lnTo>
                <a:lnTo>
                  <a:pt x="42630" y="9680"/>
                </a:lnTo>
                <a:lnTo>
                  <a:pt x="42660" y="9660"/>
                </a:lnTo>
                <a:lnTo>
                  <a:pt x="42680" y="9650"/>
                </a:lnTo>
                <a:lnTo>
                  <a:pt x="42690" y="9630"/>
                </a:lnTo>
                <a:lnTo>
                  <a:pt x="42690" y="9620"/>
                </a:lnTo>
                <a:lnTo>
                  <a:pt x="42700" y="9600"/>
                </a:lnTo>
                <a:lnTo>
                  <a:pt x="42720" y="9570"/>
                </a:lnTo>
                <a:lnTo>
                  <a:pt x="42770" y="9540"/>
                </a:lnTo>
                <a:lnTo>
                  <a:pt x="42800" y="9520"/>
                </a:lnTo>
                <a:lnTo>
                  <a:pt x="42830" y="9510"/>
                </a:lnTo>
                <a:lnTo>
                  <a:pt x="42990" y="9490"/>
                </a:lnTo>
                <a:lnTo>
                  <a:pt x="43040" y="9470"/>
                </a:lnTo>
                <a:lnTo>
                  <a:pt x="43060" y="9460"/>
                </a:lnTo>
                <a:lnTo>
                  <a:pt x="43110" y="9420"/>
                </a:lnTo>
                <a:lnTo>
                  <a:pt x="43330" y="9160"/>
                </a:lnTo>
                <a:lnTo>
                  <a:pt x="43380" y="9120"/>
                </a:lnTo>
                <a:lnTo>
                  <a:pt x="43440" y="9200"/>
                </a:lnTo>
                <a:lnTo>
                  <a:pt x="43480" y="9270"/>
                </a:lnTo>
                <a:lnTo>
                  <a:pt x="43500" y="9370"/>
                </a:lnTo>
                <a:lnTo>
                  <a:pt x="43510" y="9580"/>
                </a:lnTo>
                <a:lnTo>
                  <a:pt x="43550" y="9690"/>
                </a:lnTo>
                <a:lnTo>
                  <a:pt x="43600" y="9770"/>
                </a:lnTo>
                <a:lnTo>
                  <a:pt x="43720" y="9920"/>
                </a:lnTo>
                <a:lnTo>
                  <a:pt x="43770" y="10000"/>
                </a:lnTo>
                <a:lnTo>
                  <a:pt x="43790" y="10110"/>
                </a:lnTo>
                <a:lnTo>
                  <a:pt x="43790" y="10210"/>
                </a:lnTo>
                <a:lnTo>
                  <a:pt x="43810" y="10300"/>
                </a:lnTo>
                <a:lnTo>
                  <a:pt x="43880" y="10380"/>
                </a:lnTo>
                <a:lnTo>
                  <a:pt x="43980" y="10450"/>
                </a:lnTo>
                <a:lnTo>
                  <a:pt x="44160" y="10520"/>
                </a:lnTo>
                <a:lnTo>
                  <a:pt x="44330" y="10570"/>
                </a:lnTo>
                <a:lnTo>
                  <a:pt x="44430" y="10570"/>
                </a:lnTo>
                <a:lnTo>
                  <a:pt x="44460" y="10520"/>
                </a:lnTo>
                <a:lnTo>
                  <a:pt x="44470" y="10540"/>
                </a:lnTo>
                <a:lnTo>
                  <a:pt x="44490" y="10540"/>
                </a:lnTo>
                <a:lnTo>
                  <a:pt x="44520" y="10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