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Phatthaya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Phatthay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600" y="50920"/>
                </a:moveTo>
                <a:lnTo>
                  <a:pt x="46610" y="50930"/>
                </a:lnTo>
                <a:lnTo>
                  <a:pt x="46620" y="50960"/>
                </a:lnTo>
                <a:lnTo>
                  <a:pt x="46610" y="51000"/>
                </a:lnTo>
                <a:lnTo>
                  <a:pt x="46600" y="51020"/>
                </a:lnTo>
                <a:lnTo>
                  <a:pt x="46590" y="51040"/>
                </a:lnTo>
                <a:lnTo>
                  <a:pt x="46580" y="51060"/>
                </a:lnTo>
                <a:lnTo>
                  <a:pt x="46560" y="51090"/>
                </a:lnTo>
                <a:lnTo>
                  <a:pt x="46550" y="51110"/>
                </a:lnTo>
                <a:lnTo>
                  <a:pt x="46550" y="51120"/>
                </a:lnTo>
                <a:lnTo>
                  <a:pt x="46540" y="51150"/>
                </a:lnTo>
                <a:lnTo>
                  <a:pt x="46520" y="51180"/>
                </a:lnTo>
                <a:lnTo>
                  <a:pt x="46510" y="51200"/>
                </a:lnTo>
                <a:lnTo>
                  <a:pt x="46510" y="51210"/>
                </a:lnTo>
                <a:lnTo>
                  <a:pt x="46510" y="51230"/>
                </a:lnTo>
                <a:lnTo>
                  <a:pt x="46480" y="51260"/>
                </a:lnTo>
                <a:lnTo>
                  <a:pt x="46470" y="51290"/>
                </a:lnTo>
                <a:lnTo>
                  <a:pt x="46460" y="51320"/>
                </a:lnTo>
                <a:lnTo>
                  <a:pt x="46450" y="51340"/>
                </a:lnTo>
                <a:lnTo>
                  <a:pt x="46440" y="51370"/>
                </a:lnTo>
                <a:lnTo>
                  <a:pt x="46440" y="51380"/>
                </a:lnTo>
                <a:lnTo>
                  <a:pt x="46440" y="51420"/>
                </a:lnTo>
                <a:lnTo>
                  <a:pt x="46430" y="51460"/>
                </a:lnTo>
                <a:lnTo>
                  <a:pt x="46430" y="51490"/>
                </a:lnTo>
                <a:lnTo>
                  <a:pt x="46410" y="51530"/>
                </a:lnTo>
                <a:lnTo>
                  <a:pt x="46420" y="51550"/>
                </a:lnTo>
                <a:lnTo>
                  <a:pt x="46420" y="51590"/>
                </a:lnTo>
                <a:lnTo>
                  <a:pt x="46440" y="51610"/>
                </a:lnTo>
                <a:lnTo>
                  <a:pt x="46450" y="51640"/>
                </a:lnTo>
                <a:lnTo>
                  <a:pt x="46460" y="51680"/>
                </a:lnTo>
                <a:lnTo>
                  <a:pt x="46470" y="51700"/>
                </a:lnTo>
                <a:lnTo>
                  <a:pt x="46490" y="51730"/>
                </a:lnTo>
                <a:lnTo>
                  <a:pt x="46500" y="51750"/>
                </a:lnTo>
                <a:lnTo>
                  <a:pt x="46500" y="51780"/>
                </a:lnTo>
                <a:lnTo>
                  <a:pt x="46490" y="51800"/>
                </a:lnTo>
                <a:lnTo>
                  <a:pt x="46470" y="51800"/>
                </a:lnTo>
                <a:lnTo>
                  <a:pt x="46450" y="51800"/>
                </a:lnTo>
                <a:lnTo>
                  <a:pt x="46230" y="51490"/>
                </a:lnTo>
                <a:lnTo>
                  <a:pt x="46210" y="51400"/>
                </a:lnTo>
                <a:lnTo>
                  <a:pt x="46230" y="51350"/>
                </a:lnTo>
                <a:lnTo>
                  <a:pt x="46270" y="51310"/>
                </a:lnTo>
                <a:lnTo>
                  <a:pt x="46320" y="51280"/>
                </a:lnTo>
                <a:lnTo>
                  <a:pt x="46370" y="51230"/>
                </a:lnTo>
                <a:lnTo>
                  <a:pt x="46380" y="51180"/>
                </a:lnTo>
                <a:lnTo>
                  <a:pt x="46400" y="51070"/>
                </a:lnTo>
                <a:lnTo>
                  <a:pt x="46410" y="51020"/>
                </a:lnTo>
                <a:lnTo>
                  <a:pt x="46470" y="51050"/>
                </a:lnTo>
                <a:lnTo>
                  <a:pt x="46530" y="51020"/>
                </a:lnTo>
                <a:lnTo>
                  <a:pt x="46590" y="50960"/>
                </a:lnTo>
                <a:lnTo>
                  <a:pt x="46600" y="50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