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Phatthalung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Phatthalu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310" y="85380"/>
                </a:moveTo>
                <a:lnTo>
                  <a:pt x="43300" y="85390"/>
                </a:lnTo>
                <a:lnTo>
                  <a:pt x="43200" y="85510"/>
                </a:lnTo>
                <a:lnTo>
                  <a:pt x="43160" y="85540"/>
                </a:lnTo>
                <a:lnTo>
                  <a:pt x="43140" y="85560"/>
                </a:lnTo>
                <a:lnTo>
                  <a:pt x="43130" y="85580"/>
                </a:lnTo>
                <a:lnTo>
                  <a:pt x="43120" y="85600"/>
                </a:lnTo>
                <a:lnTo>
                  <a:pt x="43100" y="85720"/>
                </a:lnTo>
                <a:lnTo>
                  <a:pt x="43090" y="85740"/>
                </a:lnTo>
                <a:lnTo>
                  <a:pt x="43070" y="85760"/>
                </a:lnTo>
                <a:lnTo>
                  <a:pt x="43030" y="85780"/>
                </a:lnTo>
                <a:lnTo>
                  <a:pt x="42860" y="85830"/>
                </a:lnTo>
                <a:lnTo>
                  <a:pt x="42830" y="85840"/>
                </a:lnTo>
                <a:lnTo>
                  <a:pt x="42800" y="85880"/>
                </a:lnTo>
                <a:lnTo>
                  <a:pt x="42790" y="85900"/>
                </a:lnTo>
                <a:lnTo>
                  <a:pt x="42760" y="85970"/>
                </a:lnTo>
                <a:lnTo>
                  <a:pt x="42740" y="85990"/>
                </a:lnTo>
                <a:lnTo>
                  <a:pt x="42720" y="86000"/>
                </a:lnTo>
                <a:lnTo>
                  <a:pt x="42610" y="86020"/>
                </a:lnTo>
                <a:lnTo>
                  <a:pt x="42590" y="86020"/>
                </a:lnTo>
                <a:lnTo>
                  <a:pt x="42490" y="86030"/>
                </a:lnTo>
                <a:lnTo>
                  <a:pt x="42440" y="86040"/>
                </a:lnTo>
                <a:lnTo>
                  <a:pt x="42210" y="86130"/>
                </a:lnTo>
                <a:lnTo>
                  <a:pt x="42140" y="86150"/>
                </a:lnTo>
                <a:lnTo>
                  <a:pt x="42090" y="86150"/>
                </a:lnTo>
                <a:lnTo>
                  <a:pt x="42070" y="86150"/>
                </a:lnTo>
                <a:lnTo>
                  <a:pt x="42040" y="86150"/>
                </a:lnTo>
                <a:lnTo>
                  <a:pt x="41970" y="86160"/>
                </a:lnTo>
                <a:lnTo>
                  <a:pt x="41530" y="86410"/>
                </a:lnTo>
                <a:lnTo>
                  <a:pt x="41480" y="86420"/>
                </a:lnTo>
                <a:lnTo>
                  <a:pt x="41420" y="86480"/>
                </a:lnTo>
                <a:lnTo>
                  <a:pt x="41240" y="86690"/>
                </a:lnTo>
                <a:lnTo>
                  <a:pt x="40920" y="86290"/>
                </a:lnTo>
                <a:lnTo>
                  <a:pt x="40850" y="86180"/>
                </a:lnTo>
                <a:lnTo>
                  <a:pt x="40770" y="85980"/>
                </a:lnTo>
                <a:lnTo>
                  <a:pt x="40740" y="85880"/>
                </a:lnTo>
                <a:lnTo>
                  <a:pt x="40700" y="85780"/>
                </a:lnTo>
                <a:lnTo>
                  <a:pt x="40690" y="85750"/>
                </a:lnTo>
                <a:lnTo>
                  <a:pt x="40690" y="85730"/>
                </a:lnTo>
                <a:lnTo>
                  <a:pt x="40700" y="85710"/>
                </a:lnTo>
                <a:lnTo>
                  <a:pt x="40710" y="85700"/>
                </a:lnTo>
                <a:lnTo>
                  <a:pt x="40730" y="85670"/>
                </a:lnTo>
                <a:lnTo>
                  <a:pt x="40740" y="85640"/>
                </a:lnTo>
                <a:lnTo>
                  <a:pt x="40740" y="85590"/>
                </a:lnTo>
                <a:lnTo>
                  <a:pt x="40720" y="85500"/>
                </a:lnTo>
                <a:lnTo>
                  <a:pt x="40710" y="85460"/>
                </a:lnTo>
                <a:lnTo>
                  <a:pt x="40690" y="85430"/>
                </a:lnTo>
                <a:lnTo>
                  <a:pt x="40660" y="85400"/>
                </a:lnTo>
                <a:lnTo>
                  <a:pt x="40640" y="85380"/>
                </a:lnTo>
                <a:lnTo>
                  <a:pt x="40530" y="85240"/>
                </a:lnTo>
                <a:lnTo>
                  <a:pt x="40520" y="85210"/>
                </a:lnTo>
                <a:lnTo>
                  <a:pt x="40510" y="85180"/>
                </a:lnTo>
                <a:lnTo>
                  <a:pt x="40490" y="85090"/>
                </a:lnTo>
                <a:lnTo>
                  <a:pt x="40480" y="85060"/>
                </a:lnTo>
                <a:lnTo>
                  <a:pt x="40470" y="85030"/>
                </a:lnTo>
                <a:lnTo>
                  <a:pt x="40420" y="85000"/>
                </a:lnTo>
                <a:lnTo>
                  <a:pt x="40380" y="84960"/>
                </a:lnTo>
                <a:lnTo>
                  <a:pt x="40360" y="84930"/>
                </a:lnTo>
                <a:lnTo>
                  <a:pt x="40360" y="84900"/>
                </a:lnTo>
                <a:lnTo>
                  <a:pt x="40360" y="84880"/>
                </a:lnTo>
                <a:lnTo>
                  <a:pt x="40200" y="84430"/>
                </a:lnTo>
                <a:lnTo>
                  <a:pt x="40190" y="84370"/>
                </a:lnTo>
                <a:lnTo>
                  <a:pt x="40190" y="84340"/>
                </a:lnTo>
                <a:lnTo>
                  <a:pt x="40190" y="84320"/>
                </a:lnTo>
                <a:lnTo>
                  <a:pt x="40180" y="84310"/>
                </a:lnTo>
                <a:lnTo>
                  <a:pt x="40050" y="84170"/>
                </a:lnTo>
                <a:lnTo>
                  <a:pt x="40030" y="84140"/>
                </a:lnTo>
                <a:lnTo>
                  <a:pt x="40020" y="84110"/>
                </a:lnTo>
                <a:lnTo>
                  <a:pt x="40030" y="84060"/>
                </a:lnTo>
                <a:lnTo>
                  <a:pt x="40030" y="83970"/>
                </a:lnTo>
                <a:lnTo>
                  <a:pt x="40030" y="83940"/>
                </a:lnTo>
                <a:lnTo>
                  <a:pt x="40020" y="83920"/>
                </a:lnTo>
                <a:lnTo>
                  <a:pt x="39870" y="83700"/>
                </a:lnTo>
                <a:lnTo>
                  <a:pt x="39850" y="83650"/>
                </a:lnTo>
                <a:lnTo>
                  <a:pt x="39840" y="83610"/>
                </a:lnTo>
                <a:lnTo>
                  <a:pt x="39850" y="83570"/>
                </a:lnTo>
                <a:lnTo>
                  <a:pt x="39850" y="83550"/>
                </a:lnTo>
                <a:lnTo>
                  <a:pt x="39840" y="83450"/>
                </a:lnTo>
                <a:lnTo>
                  <a:pt x="39850" y="83420"/>
                </a:lnTo>
                <a:lnTo>
                  <a:pt x="39850" y="83400"/>
                </a:lnTo>
                <a:lnTo>
                  <a:pt x="39860" y="83380"/>
                </a:lnTo>
                <a:lnTo>
                  <a:pt x="39880" y="83370"/>
                </a:lnTo>
                <a:lnTo>
                  <a:pt x="39930" y="83350"/>
                </a:lnTo>
                <a:lnTo>
                  <a:pt x="39950" y="83340"/>
                </a:lnTo>
                <a:lnTo>
                  <a:pt x="39960" y="83330"/>
                </a:lnTo>
                <a:lnTo>
                  <a:pt x="39980" y="83310"/>
                </a:lnTo>
                <a:lnTo>
                  <a:pt x="39990" y="83280"/>
                </a:lnTo>
                <a:lnTo>
                  <a:pt x="39990" y="83220"/>
                </a:lnTo>
                <a:lnTo>
                  <a:pt x="39990" y="83190"/>
                </a:lnTo>
                <a:lnTo>
                  <a:pt x="39980" y="83170"/>
                </a:lnTo>
                <a:lnTo>
                  <a:pt x="39970" y="83160"/>
                </a:lnTo>
                <a:lnTo>
                  <a:pt x="39850" y="83040"/>
                </a:lnTo>
                <a:lnTo>
                  <a:pt x="39840" y="83020"/>
                </a:lnTo>
                <a:lnTo>
                  <a:pt x="39830" y="82990"/>
                </a:lnTo>
                <a:lnTo>
                  <a:pt x="39800" y="82780"/>
                </a:lnTo>
                <a:lnTo>
                  <a:pt x="39770" y="82670"/>
                </a:lnTo>
                <a:lnTo>
                  <a:pt x="39530" y="82130"/>
                </a:lnTo>
                <a:lnTo>
                  <a:pt x="39570" y="82090"/>
                </a:lnTo>
                <a:lnTo>
                  <a:pt x="39800" y="82050"/>
                </a:lnTo>
                <a:lnTo>
                  <a:pt x="39840" y="82030"/>
                </a:lnTo>
                <a:lnTo>
                  <a:pt x="39850" y="82020"/>
                </a:lnTo>
                <a:lnTo>
                  <a:pt x="39890" y="81970"/>
                </a:lnTo>
                <a:lnTo>
                  <a:pt x="39920" y="81930"/>
                </a:lnTo>
                <a:lnTo>
                  <a:pt x="39950" y="81920"/>
                </a:lnTo>
                <a:lnTo>
                  <a:pt x="39990" y="81920"/>
                </a:lnTo>
                <a:lnTo>
                  <a:pt x="40030" y="81920"/>
                </a:lnTo>
                <a:lnTo>
                  <a:pt x="40810" y="81810"/>
                </a:lnTo>
                <a:lnTo>
                  <a:pt x="40910" y="81850"/>
                </a:lnTo>
                <a:lnTo>
                  <a:pt x="41020" y="81890"/>
                </a:lnTo>
                <a:lnTo>
                  <a:pt x="41070" y="81920"/>
                </a:lnTo>
                <a:lnTo>
                  <a:pt x="41100" y="81960"/>
                </a:lnTo>
                <a:lnTo>
                  <a:pt x="41120" y="81970"/>
                </a:lnTo>
                <a:lnTo>
                  <a:pt x="41130" y="82010"/>
                </a:lnTo>
                <a:lnTo>
                  <a:pt x="41140" y="82030"/>
                </a:lnTo>
                <a:lnTo>
                  <a:pt x="41140" y="82050"/>
                </a:lnTo>
                <a:lnTo>
                  <a:pt x="41140" y="82080"/>
                </a:lnTo>
                <a:lnTo>
                  <a:pt x="41150" y="82100"/>
                </a:lnTo>
                <a:lnTo>
                  <a:pt x="41150" y="82120"/>
                </a:lnTo>
                <a:lnTo>
                  <a:pt x="41160" y="82140"/>
                </a:lnTo>
                <a:lnTo>
                  <a:pt x="41180" y="82150"/>
                </a:lnTo>
                <a:lnTo>
                  <a:pt x="41250" y="82190"/>
                </a:lnTo>
                <a:lnTo>
                  <a:pt x="41270" y="82220"/>
                </a:lnTo>
                <a:lnTo>
                  <a:pt x="41320" y="82280"/>
                </a:lnTo>
                <a:lnTo>
                  <a:pt x="41350" y="82300"/>
                </a:lnTo>
                <a:lnTo>
                  <a:pt x="41410" y="82320"/>
                </a:lnTo>
                <a:lnTo>
                  <a:pt x="41710" y="82380"/>
                </a:lnTo>
                <a:lnTo>
                  <a:pt x="41830" y="82420"/>
                </a:lnTo>
                <a:lnTo>
                  <a:pt x="42020" y="82450"/>
                </a:lnTo>
                <a:lnTo>
                  <a:pt x="42040" y="82460"/>
                </a:lnTo>
                <a:lnTo>
                  <a:pt x="42070" y="82480"/>
                </a:lnTo>
                <a:lnTo>
                  <a:pt x="42100" y="82520"/>
                </a:lnTo>
                <a:lnTo>
                  <a:pt x="42150" y="82560"/>
                </a:lnTo>
                <a:lnTo>
                  <a:pt x="42250" y="82600"/>
                </a:lnTo>
                <a:lnTo>
                  <a:pt x="41990" y="82830"/>
                </a:lnTo>
                <a:lnTo>
                  <a:pt x="41920" y="82920"/>
                </a:lnTo>
                <a:lnTo>
                  <a:pt x="41910" y="83030"/>
                </a:lnTo>
                <a:lnTo>
                  <a:pt x="41980" y="83540"/>
                </a:lnTo>
                <a:lnTo>
                  <a:pt x="42080" y="83830"/>
                </a:lnTo>
                <a:lnTo>
                  <a:pt x="42120" y="84050"/>
                </a:lnTo>
                <a:lnTo>
                  <a:pt x="42160" y="84150"/>
                </a:lnTo>
                <a:lnTo>
                  <a:pt x="42220" y="84190"/>
                </a:lnTo>
                <a:lnTo>
                  <a:pt x="42240" y="84210"/>
                </a:lnTo>
                <a:lnTo>
                  <a:pt x="42370" y="84320"/>
                </a:lnTo>
                <a:lnTo>
                  <a:pt x="42400" y="84360"/>
                </a:lnTo>
                <a:lnTo>
                  <a:pt x="42410" y="84390"/>
                </a:lnTo>
                <a:lnTo>
                  <a:pt x="42610" y="84870"/>
                </a:lnTo>
                <a:lnTo>
                  <a:pt x="42720" y="85060"/>
                </a:lnTo>
                <a:lnTo>
                  <a:pt x="42860" y="85180"/>
                </a:lnTo>
                <a:lnTo>
                  <a:pt x="42990" y="85200"/>
                </a:lnTo>
                <a:lnTo>
                  <a:pt x="43140" y="85200"/>
                </a:lnTo>
                <a:lnTo>
                  <a:pt x="43260" y="85240"/>
                </a:lnTo>
                <a:lnTo>
                  <a:pt x="43310" y="85370"/>
                </a:lnTo>
                <a:lnTo>
                  <a:pt x="43310" y="85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