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Phangnga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ang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460" y="73120"/>
                </a:moveTo>
                <a:lnTo>
                  <a:pt x="31530" y="73100"/>
                </a:lnTo>
                <a:lnTo>
                  <a:pt x="31580" y="73090"/>
                </a:lnTo>
                <a:lnTo>
                  <a:pt x="31630" y="73060"/>
                </a:lnTo>
                <a:lnTo>
                  <a:pt x="31660" y="73050"/>
                </a:lnTo>
                <a:lnTo>
                  <a:pt x="31680" y="73050"/>
                </a:lnTo>
                <a:lnTo>
                  <a:pt x="31700" y="73050"/>
                </a:lnTo>
                <a:lnTo>
                  <a:pt x="31740" y="73070"/>
                </a:lnTo>
                <a:lnTo>
                  <a:pt x="31780" y="73110"/>
                </a:lnTo>
                <a:lnTo>
                  <a:pt x="31970" y="73290"/>
                </a:lnTo>
                <a:lnTo>
                  <a:pt x="32180" y="73350"/>
                </a:lnTo>
                <a:lnTo>
                  <a:pt x="32280" y="73410"/>
                </a:lnTo>
                <a:lnTo>
                  <a:pt x="32300" y="73430"/>
                </a:lnTo>
                <a:lnTo>
                  <a:pt x="32310" y="73480"/>
                </a:lnTo>
                <a:lnTo>
                  <a:pt x="32320" y="73710"/>
                </a:lnTo>
                <a:lnTo>
                  <a:pt x="32320" y="73730"/>
                </a:lnTo>
                <a:lnTo>
                  <a:pt x="32310" y="73770"/>
                </a:lnTo>
                <a:lnTo>
                  <a:pt x="32300" y="73790"/>
                </a:lnTo>
                <a:lnTo>
                  <a:pt x="32250" y="73850"/>
                </a:lnTo>
                <a:lnTo>
                  <a:pt x="32200" y="73890"/>
                </a:lnTo>
                <a:lnTo>
                  <a:pt x="32190" y="73910"/>
                </a:lnTo>
                <a:lnTo>
                  <a:pt x="32180" y="73920"/>
                </a:lnTo>
                <a:lnTo>
                  <a:pt x="32180" y="73940"/>
                </a:lnTo>
                <a:lnTo>
                  <a:pt x="32170" y="73960"/>
                </a:lnTo>
                <a:lnTo>
                  <a:pt x="32160" y="74010"/>
                </a:lnTo>
                <a:lnTo>
                  <a:pt x="32160" y="74030"/>
                </a:lnTo>
                <a:lnTo>
                  <a:pt x="32150" y="74050"/>
                </a:lnTo>
                <a:lnTo>
                  <a:pt x="32140" y="74070"/>
                </a:lnTo>
                <a:lnTo>
                  <a:pt x="32140" y="74100"/>
                </a:lnTo>
                <a:lnTo>
                  <a:pt x="32140" y="74140"/>
                </a:lnTo>
                <a:lnTo>
                  <a:pt x="32140" y="74170"/>
                </a:lnTo>
                <a:lnTo>
                  <a:pt x="32140" y="74220"/>
                </a:lnTo>
                <a:lnTo>
                  <a:pt x="32150" y="74250"/>
                </a:lnTo>
                <a:lnTo>
                  <a:pt x="32140" y="74290"/>
                </a:lnTo>
                <a:lnTo>
                  <a:pt x="32130" y="74300"/>
                </a:lnTo>
                <a:lnTo>
                  <a:pt x="32080" y="74320"/>
                </a:lnTo>
                <a:lnTo>
                  <a:pt x="32070" y="74330"/>
                </a:lnTo>
                <a:lnTo>
                  <a:pt x="32060" y="74350"/>
                </a:lnTo>
                <a:lnTo>
                  <a:pt x="32060" y="74400"/>
                </a:lnTo>
                <a:lnTo>
                  <a:pt x="32050" y="74440"/>
                </a:lnTo>
                <a:lnTo>
                  <a:pt x="32050" y="74480"/>
                </a:lnTo>
                <a:lnTo>
                  <a:pt x="32090" y="74700"/>
                </a:lnTo>
                <a:lnTo>
                  <a:pt x="32090" y="74740"/>
                </a:lnTo>
                <a:lnTo>
                  <a:pt x="32080" y="74760"/>
                </a:lnTo>
                <a:lnTo>
                  <a:pt x="32070" y="74770"/>
                </a:lnTo>
                <a:lnTo>
                  <a:pt x="32050" y="74780"/>
                </a:lnTo>
                <a:lnTo>
                  <a:pt x="32030" y="74790"/>
                </a:lnTo>
                <a:lnTo>
                  <a:pt x="32020" y="74800"/>
                </a:lnTo>
                <a:lnTo>
                  <a:pt x="32010" y="74820"/>
                </a:lnTo>
                <a:lnTo>
                  <a:pt x="32010" y="74840"/>
                </a:lnTo>
                <a:lnTo>
                  <a:pt x="32010" y="74860"/>
                </a:lnTo>
                <a:lnTo>
                  <a:pt x="32140" y="75210"/>
                </a:lnTo>
                <a:lnTo>
                  <a:pt x="32160" y="75290"/>
                </a:lnTo>
                <a:lnTo>
                  <a:pt x="32150" y="75330"/>
                </a:lnTo>
                <a:lnTo>
                  <a:pt x="32130" y="75330"/>
                </a:lnTo>
                <a:lnTo>
                  <a:pt x="32110" y="75330"/>
                </a:lnTo>
                <a:lnTo>
                  <a:pt x="32090" y="75330"/>
                </a:lnTo>
                <a:lnTo>
                  <a:pt x="32070" y="75340"/>
                </a:lnTo>
                <a:lnTo>
                  <a:pt x="32060" y="75350"/>
                </a:lnTo>
                <a:lnTo>
                  <a:pt x="32030" y="75370"/>
                </a:lnTo>
                <a:lnTo>
                  <a:pt x="31960" y="75410"/>
                </a:lnTo>
                <a:lnTo>
                  <a:pt x="31900" y="75440"/>
                </a:lnTo>
                <a:lnTo>
                  <a:pt x="31880" y="75450"/>
                </a:lnTo>
                <a:lnTo>
                  <a:pt x="31870" y="75460"/>
                </a:lnTo>
                <a:lnTo>
                  <a:pt x="31860" y="75480"/>
                </a:lnTo>
                <a:lnTo>
                  <a:pt x="31840" y="75520"/>
                </a:lnTo>
                <a:lnTo>
                  <a:pt x="31840" y="75540"/>
                </a:lnTo>
                <a:lnTo>
                  <a:pt x="31840" y="75580"/>
                </a:lnTo>
                <a:lnTo>
                  <a:pt x="31850" y="75620"/>
                </a:lnTo>
                <a:lnTo>
                  <a:pt x="31880" y="75700"/>
                </a:lnTo>
                <a:lnTo>
                  <a:pt x="31890" y="75740"/>
                </a:lnTo>
                <a:lnTo>
                  <a:pt x="31880" y="75770"/>
                </a:lnTo>
                <a:lnTo>
                  <a:pt x="31850" y="75820"/>
                </a:lnTo>
                <a:lnTo>
                  <a:pt x="31850" y="75840"/>
                </a:lnTo>
                <a:lnTo>
                  <a:pt x="31850" y="75860"/>
                </a:lnTo>
                <a:lnTo>
                  <a:pt x="31870" y="75880"/>
                </a:lnTo>
                <a:lnTo>
                  <a:pt x="31940" y="75910"/>
                </a:lnTo>
                <a:lnTo>
                  <a:pt x="32060" y="75920"/>
                </a:lnTo>
                <a:lnTo>
                  <a:pt x="32100" y="75930"/>
                </a:lnTo>
                <a:lnTo>
                  <a:pt x="32120" y="75940"/>
                </a:lnTo>
                <a:lnTo>
                  <a:pt x="32350" y="76120"/>
                </a:lnTo>
                <a:lnTo>
                  <a:pt x="32370" y="76150"/>
                </a:lnTo>
                <a:lnTo>
                  <a:pt x="32410" y="76220"/>
                </a:lnTo>
                <a:lnTo>
                  <a:pt x="32490" y="76350"/>
                </a:lnTo>
                <a:lnTo>
                  <a:pt x="32520" y="76380"/>
                </a:lnTo>
                <a:lnTo>
                  <a:pt x="32550" y="76410"/>
                </a:lnTo>
                <a:lnTo>
                  <a:pt x="32590" y="76420"/>
                </a:lnTo>
                <a:lnTo>
                  <a:pt x="32660" y="76420"/>
                </a:lnTo>
                <a:lnTo>
                  <a:pt x="32690" y="76420"/>
                </a:lnTo>
                <a:lnTo>
                  <a:pt x="32710" y="76430"/>
                </a:lnTo>
                <a:lnTo>
                  <a:pt x="32730" y="76440"/>
                </a:lnTo>
                <a:lnTo>
                  <a:pt x="32740" y="76470"/>
                </a:lnTo>
                <a:lnTo>
                  <a:pt x="32750" y="76520"/>
                </a:lnTo>
                <a:lnTo>
                  <a:pt x="32750" y="76550"/>
                </a:lnTo>
                <a:lnTo>
                  <a:pt x="32730" y="76720"/>
                </a:lnTo>
                <a:lnTo>
                  <a:pt x="32720" y="76770"/>
                </a:lnTo>
                <a:lnTo>
                  <a:pt x="32730" y="76900"/>
                </a:lnTo>
                <a:lnTo>
                  <a:pt x="32730" y="76920"/>
                </a:lnTo>
                <a:lnTo>
                  <a:pt x="32730" y="76940"/>
                </a:lnTo>
                <a:lnTo>
                  <a:pt x="32720" y="76960"/>
                </a:lnTo>
                <a:lnTo>
                  <a:pt x="32710" y="76980"/>
                </a:lnTo>
                <a:lnTo>
                  <a:pt x="32690" y="76990"/>
                </a:lnTo>
                <a:lnTo>
                  <a:pt x="32630" y="77030"/>
                </a:lnTo>
                <a:lnTo>
                  <a:pt x="32610" y="77050"/>
                </a:lnTo>
                <a:lnTo>
                  <a:pt x="32600" y="77060"/>
                </a:lnTo>
                <a:lnTo>
                  <a:pt x="32560" y="77160"/>
                </a:lnTo>
                <a:lnTo>
                  <a:pt x="32550" y="77180"/>
                </a:lnTo>
                <a:lnTo>
                  <a:pt x="32530" y="77190"/>
                </a:lnTo>
                <a:lnTo>
                  <a:pt x="32510" y="77200"/>
                </a:lnTo>
                <a:lnTo>
                  <a:pt x="32440" y="77200"/>
                </a:lnTo>
                <a:lnTo>
                  <a:pt x="32420" y="77210"/>
                </a:lnTo>
                <a:lnTo>
                  <a:pt x="32410" y="77220"/>
                </a:lnTo>
                <a:lnTo>
                  <a:pt x="32400" y="77240"/>
                </a:lnTo>
                <a:lnTo>
                  <a:pt x="32390" y="77260"/>
                </a:lnTo>
                <a:lnTo>
                  <a:pt x="32390" y="77280"/>
                </a:lnTo>
                <a:lnTo>
                  <a:pt x="32410" y="77300"/>
                </a:lnTo>
                <a:lnTo>
                  <a:pt x="32600" y="77450"/>
                </a:lnTo>
                <a:lnTo>
                  <a:pt x="32620" y="77460"/>
                </a:lnTo>
                <a:lnTo>
                  <a:pt x="32650" y="77460"/>
                </a:lnTo>
                <a:lnTo>
                  <a:pt x="32700" y="77460"/>
                </a:lnTo>
                <a:lnTo>
                  <a:pt x="32860" y="77440"/>
                </a:lnTo>
                <a:lnTo>
                  <a:pt x="32920" y="77420"/>
                </a:lnTo>
                <a:lnTo>
                  <a:pt x="32960" y="77410"/>
                </a:lnTo>
                <a:lnTo>
                  <a:pt x="32990" y="77390"/>
                </a:lnTo>
                <a:lnTo>
                  <a:pt x="33030" y="77370"/>
                </a:lnTo>
                <a:lnTo>
                  <a:pt x="33040" y="77360"/>
                </a:lnTo>
                <a:lnTo>
                  <a:pt x="33060" y="77350"/>
                </a:lnTo>
                <a:lnTo>
                  <a:pt x="33080" y="77350"/>
                </a:lnTo>
                <a:lnTo>
                  <a:pt x="33130" y="77380"/>
                </a:lnTo>
                <a:lnTo>
                  <a:pt x="33190" y="77400"/>
                </a:lnTo>
                <a:lnTo>
                  <a:pt x="33310" y="77420"/>
                </a:lnTo>
                <a:lnTo>
                  <a:pt x="33390" y="77460"/>
                </a:lnTo>
                <a:lnTo>
                  <a:pt x="33380" y="77610"/>
                </a:lnTo>
                <a:lnTo>
                  <a:pt x="33360" y="77700"/>
                </a:lnTo>
                <a:lnTo>
                  <a:pt x="33330" y="77760"/>
                </a:lnTo>
                <a:lnTo>
                  <a:pt x="33310" y="77790"/>
                </a:lnTo>
                <a:lnTo>
                  <a:pt x="33290" y="77810"/>
                </a:lnTo>
                <a:lnTo>
                  <a:pt x="33250" y="77830"/>
                </a:lnTo>
                <a:lnTo>
                  <a:pt x="33210" y="77840"/>
                </a:lnTo>
                <a:lnTo>
                  <a:pt x="33120" y="77860"/>
                </a:lnTo>
                <a:lnTo>
                  <a:pt x="33100" y="77870"/>
                </a:lnTo>
                <a:lnTo>
                  <a:pt x="33080" y="77880"/>
                </a:lnTo>
                <a:lnTo>
                  <a:pt x="33070" y="77940"/>
                </a:lnTo>
                <a:lnTo>
                  <a:pt x="33070" y="78040"/>
                </a:lnTo>
                <a:lnTo>
                  <a:pt x="33100" y="78370"/>
                </a:lnTo>
                <a:lnTo>
                  <a:pt x="33110" y="78430"/>
                </a:lnTo>
                <a:lnTo>
                  <a:pt x="33120" y="78450"/>
                </a:lnTo>
                <a:lnTo>
                  <a:pt x="33150" y="78470"/>
                </a:lnTo>
                <a:lnTo>
                  <a:pt x="33160" y="78490"/>
                </a:lnTo>
                <a:lnTo>
                  <a:pt x="33170" y="78510"/>
                </a:lnTo>
                <a:lnTo>
                  <a:pt x="33160" y="78550"/>
                </a:lnTo>
                <a:lnTo>
                  <a:pt x="33140" y="78600"/>
                </a:lnTo>
                <a:lnTo>
                  <a:pt x="33090" y="78720"/>
                </a:lnTo>
                <a:lnTo>
                  <a:pt x="33070" y="78780"/>
                </a:lnTo>
                <a:lnTo>
                  <a:pt x="33080" y="78840"/>
                </a:lnTo>
                <a:lnTo>
                  <a:pt x="33100" y="78890"/>
                </a:lnTo>
                <a:lnTo>
                  <a:pt x="33100" y="78910"/>
                </a:lnTo>
                <a:lnTo>
                  <a:pt x="33100" y="78930"/>
                </a:lnTo>
                <a:lnTo>
                  <a:pt x="33040" y="79000"/>
                </a:lnTo>
                <a:lnTo>
                  <a:pt x="33000" y="79010"/>
                </a:lnTo>
                <a:lnTo>
                  <a:pt x="33040" y="78940"/>
                </a:lnTo>
                <a:lnTo>
                  <a:pt x="32960" y="78900"/>
                </a:lnTo>
                <a:lnTo>
                  <a:pt x="32830" y="78880"/>
                </a:lnTo>
                <a:lnTo>
                  <a:pt x="32730" y="78840"/>
                </a:lnTo>
                <a:lnTo>
                  <a:pt x="32700" y="78970"/>
                </a:lnTo>
                <a:lnTo>
                  <a:pt x="32620" y="79010"/>
                </a:lnTo>
                <a:lnTo>
                  <a:pt x="32520" y="79010"/>
                </a:lnTo>
                <a:lnTo>
                  <a:pt x="32420" y="79060"/>
                </a:lnTo>
                <a:lnTo>
                  <a:pt x="32360" y="79130"/>
                </a:lnTo>
                <a:lnTo>
                  <a:pt x="32270" y="79200"/>
                </a:lnTo>
                <a:lnTo>
                  <a:pt x="32180" y="79230"/>
                </a:lnTo>
                <a:lnTo>
                  <a:pt x="32120" y="79160"/>
                </a:lnTo>
                <a:lnTo>
                  <a:pt x="32080" y="79160"/>
                </a:lnTo>
                <a:lnTo>
                  <a:pt x="32070" y="79230"/>
                </a:lnTo>
                <a:lnTo>
                  <a:pt x="32030" y="79270"/>
                </a:lnTo>
                <a:lnTo>
                  <a:pt x="31990" y="79270"/>
                </a:lnTo>
                <a:lnTo>
                  <a:pt x="31950" y="79210"/>
                </a:lnTo>
                <a:lnTo>
                  <a:pt x="31910" y="79210"/>
                </a:lnTo>
                <a:lnTo>
                  <a:pt x="31910" y="79290"/>
                </a:lnTo>
                <a:lnTo>
                  <a:pt x="31790" y="79270"/>
                </a:lnTo>
                <a:lnTo>
                  <a:pt x="31690" y="79320"/>
                </a:lnTo>
                <a:lnTo>
                  <a:pt x="31650" y="79380"/>
                </a:lnTo>
                <a:lnTo>
                  <a:pt x="31830" y="79460"/>
                </a:lnTo>
                <a:lnTo>
                  <a:pt x="31860" y="79560"/>
                </a:lnTo>
                <a:lnTo>
                  <a:pt x="31860" y="79670"/>
                </a:lnTo>
                <a:lnTo>
                  <a:pt x="31890" y="79760"/>
                </a:lnTo>
                <a:lnTo>
                  <a:pt x="31890" y="79930"/>
                </a:lnTo>
                <a:lnTo>
                  <a:pt x="31790" y="80170"/>
                </a:lnTo>
                <a:lnTo>
                  <a:pt x="31670" y="80330"/>
                </a:lnTo>
                <a:lnTo>
                  <a:pt x="31590" y="80240"/>
                </a:lnTo>
                <a:lnTo>
                  <a:pt x="31550" y="80240"/>
                </a:lnTo>
                <a:lnTo>
                  <a:pt x="31550" y="80290"/>
                </a:lnTo>
                <a:lnTo>
                  <a:pt x="31530" y="80330"/>
                </a:lnTo>
                <a:lnTo>
                  <a:pt x="31470" y="80410"/>
                </a:lnTo>
                <a:lnTo>
                  <a:pt x="31370" y="80320"/>
                </a:lnTo>
                <a:lnTo>
                  <a:pt x="31260" y="80110"/>
                </a:lnTo>
                <a:lnTo>
                  <a:pt x="31110" y="80050"/>
                </a:lnTo>
                <a:lnTo>
                  <a:pt x="31090" y="80010"/>
                </a:lnTo>
                <a:lnTo>
                  <a:pt x="31070" y="79970"/>
                </a:lnTo>
                <a:lnTo>
                  <a:pt x="31000" y="79950"/>
                </a:lnTo>
                <a:lnTo>
                  <a:pt x="30930" y="79940"/>
                </a:lnTo>
                <a:lnTo>
                  <a:pt x="30880" y="79930"/>
                </a:lnTo>
                <a:lnTo>
                  <a:pt x="30840" y="79900"/>
                </a:lnTo>
                <a:lnTo>
                  <a:pt x="30810" y="79870"/>
                </a:lnTo>
                <a:lnTo>
                  <a:pt x="30790" y="79780"/>
                </a:lnTo>
                <a:lnTo>
                  <a:pt x="30790" y="79520"/>
                </a:lnTo>
                <a:lnTo>
                  <a:pt x="30750" y="79430"/>
                </a:lnTo>
                <a:lnTo>
                  <a:pt x="30700" y="79340"/>
                </a:lnTo>
                <a:lnTo>
                  <a:pt x="30580" y="78780"/>
                </a:lnTo>
                <a:lnTo>
                  <a:pt x="30320" y="78010"/>
                </a:lnTo>
                <a:lnTo>
                  <a:pt x="30310" y="77880"/>
                </a:lnTo>
                <a:lnTo>
                  <a:pt x="30340" y="77770"/>
                </a:lnTo>
                <a:lnTo>
                  <a:pt x="30380" y="77730"/>
                </a:lnTo>
                <a:lnTo>
                  <a:pt x="30400" y="77780"/>
                </a:lnTo>
                <a:lnTo>
                  <a:pt x="30420" y="77900"/>
                </a:lnTo>
                <a:lnTo>
                  <a:pt x="30460" y="77970"/>
                </a:lnTo>
                <a:lnTo>
                  <a:pt x="30610" y="78130"/>
                </a:lnTo>
                <a:lnTo>
                  <a:pt x="30640" y="78010"/>
                </a:lnTo>
                <a:lnTo>
                  <a:pt x="30590" y="77930"/>
                </a:lnTo>
                <a:lnTo>
                  <a:pt x="30510" y="77880"/>
                </a:lnTo>
                <a:lnTo>
                  <a:pt x="30450" y="77800"/>
                </a:lnTo>
                <a:lnTo>
                  <a:pt x="30440" y="77760"/>
                </a:lnTo>
                <a:lnTo>
                  <a:pt x="30460" y="77730"/>
                </a:lnTo>
                <a:lnTo>
                  <a:pt x="30480" y="77710"/>
                </a:lnTo>
                <a:lnTo>
                  <a:pt x="30490" y="77680"/>
                </a:lnTo>
                <a:lnTo>
                  <a:pt x="30480" y="77580"/>
                </a:lnTo>
                <a:lnTo>
                  <a:pt x="30490" y="77550"/>
                </a:lnTo>
                <a:lnTo>
                  <a:pt x="30550" y="77370"/>
                </a:lnTo>
                <a:lnTo>
                  <a:pt x="30570" y="77310"/>
                </a:lnTo>
                <a:lnTo>
                  <a:pt x="30560" y="77170"/>
                </a:lnTo>
                <a:lnTo>
                  <a:pt x="30460" y="76940"/>
                </a:lnTo>
                <a:lnTo>
                  <a:pt x="30450" y="76850"/>
                </a:lnTo>
                <a:lnTo>
                  <a:pt x="30470" y="76800"/>
                </a:lnTo>
                <a:lnTo>
                  <a:pt x="30510" y="76770"/>
                </a:lnTo>
                <a:lnTo>
                  <a:pt x="30560" y="76740"/>
                </a:lnTo>
                <a:lnTo>
                  <a:pt x="30610" y="76690"/>
                </a:lnTo>
                <a:lnTo>
                  <a:pt x="30630" y="76650"/>
                </a:lnTo>
                <a:lnTo>
                  <a:pt x="30640" y="76610"/>
                </a:lnTo>
                <a:lnTo>
                  <a:pt x="30660" y="76240"/>
                </a:lnTo>
                <a:lnTo>
                  <a:pt x="30690" y="76100"/>
                </a:lnTo>
                <a:lnTo>
                  <a:pt x="30820" y="75900"/>
                </a:lnTo>
                <a:lnTo>
                  <a:pt x="30880" y="75660"/>
                </a:lnTo>
                <a:lnTo>
                  <a:pt x="30990" y="75500"/>
                </a:lnTo>
                <a:lnTo>
                  <a:pt x="31070" y="75350"/>
                </a:lnTo>
                <a:lnTo>
                  <a:pt x="31120" y="75320"/>
                </a:lnTo>
                <a:lnTo>
                  <a:pt x="31140" y="75340"/>
                </a:lnTo>
                <a:lnTo>
                  <a:pt x="31230" y="75360"/>
                </a:lnTo>
                <a:lnTo>
                  <a:pt x="31300" y="75360"/>
                </a:lnTo>
                <a:lnTo>
                  <a:pt x="31280" y="75300"/>
                </a:lnTo>
                <a:lnTo>
                  <a:pt x="31270" y="75230"/>
                </a:lnTo>
                <a:lnTo>
                  <a:pt x="31330" y="75140"/>
                </a:lnTo>
                <a:lnTo>
                  <a:pt x="31470" y="74990"/>
                </a:lnTo>
                <a:lnTo>
                  <a:pt x="31290" y="75060"/>
                </a:lnTo>
                <a:lnTo>
                  <a:pt x="31180" y="75090"/>
                </a:lnTo>
                <a:lnTo>
                  <a:pt x="31120" y="75040"/>
                </a:lnTo>
                <a:lnTo>
                  <a:pt x="31100" y="74890"/>
                </a:lnTo>
                <a:lnTo>
                  <a:pt x="31170" y="74820"/>
                </a:lnTo>
                <a:lnTo>
                  <a:pt x="31320" y="74820"/>
                </a:lnTo>
                <a:lnTo>
                  <a:pt x="31410" y="74770"/>
                </a:lnTo>
                <a:lnTo>
                  <a:pt x="31340" y="74580"/>
                </a:lnTo>
                <a:lnTo>
                  <a:pt x="31170" y="74350"/>
                </a:lnTo>
                <a:lnTo>
                  <a:pt x="31090" y="74210"/>
                </a:lnTo>
                <a:lnTo>
                  <a:pt x="31060" y="74060"/>
                </a:lnTo>
                <a:lnTo>
                  <a:pt x="31050" y="73940"/>
                </a:lnTo>
                <a:lnTo>
                  <a:pt x="31080" y="73970"/>
                </a:lnTo>
                <a:lnTo>
                  <a:pt x="31160" y="74000"/>
                </a:lnTo>
                <a:lnTo>
                  <a:pt x="31210" y="73980"/>
                </a:lnTo>
                <a:lnTo>
                  <a:pt x="31250" y="73940"/>
                </a:lnTo>
                <a:lnTo>
                  <a:pt x="31340" y="73840"/>
                </a:lnTo>
                <a:lnTo>
                  <a:pt x="31230" y="73780"/>
                </a:lnTo>
                <a:lnTo>
                  <a:pt x="31230" y="73680"/>
                </a:lnTo>
                <a:lnTo>
                  <a:pt x="31290" y="73580"/>
                </a:lnTo>
                <a:lnTo>
                  <a:pt x="31300" y="73500"/>
                </a:lnTo>
                <a:lnTo>
                  <a:pt x="31380" y="73400"/>
                </a:lnTo>
                <a:lnTo>
                  <a:pt x="31420" y="73290"/>
                </a:lnTo>
                <a:lnTo>
                  <a:pt x="31460" y="73120"/>
                </a:lnTo>
                <a:close/>
                <a:moveTo>
                  <a:pt x="28370" y="72910"/>
                </a:moveTo>
                <a:lnTo>
                  <a:pt x="28180" y="72760"/>
                </a:lnTo>
                <a:lnTo>
                  <a:pt x="28150" y="72710"/>
                </a:lnTo>
                <a:lnTo>
                  <a:pt x="28170" y="72670"/>
                </a:lnTo>
                <a:lnTo>
                  <a:pt x="28200" y="72640"/>
                </a:lnTo>
                <a:lnTo>
                  <a:pt x="28250" y="72620"/>
                </a:lnTo>
                <a:lnTo>
                  <a:pt x="28280" y="72610"/>
                </a:lnTo>
                <a:lnTo>
                  <a:pt x="28350" y="72660"/>
                </a:lnTo>
                <a:lnTo>
                  <a:pt x="28390" y="72750"/>
                </a:lnTo>
                <a:lnTo>
                  <a:pt x="28400" y="72850"/>
                </a:lnTo>
                <a:lnTo>
                  <a:pt x="28370" y="72910"/>
                </a:lnTo>
                <a:close/>
                <a:moveTo>
                  <a:pt x="32360" y="80600"/>
                </a:moveTo>
                <a:lnTo>
                  <a:pt x="32350" y="80590"/>
                </a:lnTo>
                <a:lnTo>
                  <a:pt x="32630" y="80750"/>
                </a:lnTo>
                <a:lnTo>
                  <a:pt x="32720" y="80850"/>
                </a:lnTo>
                <a:lnTo>
                  <a:pt x="32770" y="81020"/>
                </a:lnTo>
                <a:lnTo>
                  <a:pt x="32780" y="81670"/>
                </a:lnTo>
                <a:lnTo>
                  <a:pt x="32730" y="81810"/>
                </a:lnTo>
                <a:lnTo>
                  <a:pt x="32640" y="81800"/>
                </a:lnTo>
                <a:lnTo>
                  <a:pt x="32570" y="81710"/>
                </a:lnTo>
                <a:lnTo>
                  <a:pt x="32540" y="81590"/>
                </a:lnTo>
                <a:lnTo>
                  <a:pt x="32520" y="81450"/>
                </a:lnTo>
                <a:lnTo>
                  <a:pt x="32490" y="81360"/>
                </a:lnTo>
                <a:lnTo>
                  <a:pt x="32490" y="81310"/>
                </a:lnTo>
                <a:lnTo>
                  <a:pt x="32520" y="81270"/>
                </a:lnTo>
                <a:lnTo>
                  <a:pt x="32560" y="81260"/>
                </a:lnTo>
                <a:lnTo>
                  <a:pt x="32590" y="81250"/>
                </a:lnTo>
                <a:lnTo>
                  <a:pt x="32610" y="81190"/>
                </a:lnTo>
                <a:lnTo>
                  <a:pt x="32600" y="81140"/>
                </a:lnTo>
                <a:lnTo>
                  <a:pt x="32590" y="81080"/>
                </a:lnTo>
                <a:lnTo>
                  <a:pt x="32560" y="81040"/>
                </a:lnTo>
                <a:lnTo>
                  <a:pt x="32510" y="81020"/>
                </a:lnTo>
                <a:lnTo>
                  <a:pt x="32440" y="81010"/>
                </a:lnTo>
                <a:lnTo>
                  <a:pt x="32420" y="80970"/>
                </a:lnTo>
                <a:lnTo>
                  <a:pt x="32410" y="80930"/>
                </a:lnTo>
                <a:lnTo>
                  <a:pt x="32330" y="80800"/>
                </a:lnTo>
                <a:lnTo>
                  <a:pt x="32300" y="80700"/>
                </a:lnTo>
                <a:lnTo>
                  <a:pt x="32280" y="80580"/>
                </a:lnTo>
                <a:lnTo>
                  <a:pt x="32280" y="80480"/>
                </a:lnTo>
                <a:lnTo>
                  <a:pt x="32310" y="80510"/>
                </a:lnTo>
                <a:lnTo>
                  <a:pt x="32330" y="80540"/>
                </a:lnTo>
                <a:lnTo>
                  <a:pt x="32360" y="80600"/>
                </a:lnTo>
                <a:close/>
                <a:moveTo>
                  <a:pt x="32930" y="80200"/>
                </a:moveTo>
                <a:lnTo>
                  <a:pt x="32840" y="80610"/>
                </a:lnTo>
                <a:lnTo>
                  <a:pt x="32830" y="80690"/>
                </a:lnTo>
                <a:lnTo>
                  <a:pt x="32640" y="80620"/>
                </a:lnTo>
                <a:lnTo>
                  <a:pt x="32590" y="80590"/>
                </a:lnTo>
                <a:lnTo>
                  <a:pt x="32530" y="80510"/>
                </a:lnTo>
                <a:lnTo>
                  <a:pt x="32560" y="80480"/>
                </a:lnTo>
                <a:lnTo>
                  <a:pt x="32690" y="80440"/>
                </a:lnTo>
                <a:lnTo>
                  <a:pt x="32660" y="80340"/>
                </a:lnTo>
                <a:lnTo>
                  <a:pt x="32720" y="80260"/>
                </a:lnTo>
                <a:lnTo>
                  <a:pt x="32800" y="80170"/>
                </a:lnTo>
                <a:lnTo>
                  <a:pt x="32850" y="80070"/>
                </a:lnTo>
                <a:lnTo>
                  <a:pt x="32900" y="80090"/>
                </a:lnTo>
                <a:lnTo>
                  <a:pt x="32920" y="80110"/>
                </a:lnTo>
                <a:lnTo>
                  <a:pt x="32930" y="80150"/>
                </a:lnTo>
                <a:lnTo>
                  <a:pt x="32930" y="80200"/>
                </a:lnTo>
                <a:close/>
                <a:moveTo>
                  <a:pt x="30900" y="74330"/>
                </a:moveTo>
                <a:lnTo>
                  <a:pt x="30970" y="74400"/>
                </a:lnTo>
                <a:lnTo>
                  <a:pt x="31030" y="74500"/>
                </a:lnTo>
                <a:lnTo>
                  <a:pt x="31060" y="74610"/>
                </a:lnTo>
                <a:lnTo>
                  <a:pt x="31060" y="74740"/>
                </a:lnTo>
                <a:lnTo>
                  <a:pt x="30930" y="74870"/>
                </a:lnTo>
                <a:lnTo>
                  <a:pt x="30980" y="74910"/>
                </a:lnTo>
                <a:lnTo>
                  <a:pt x="30890" y="74950"/>
                </a:lnTo>
                <a:lnTo>
                  <a:pt x="30770" y="74990"/>
                </a:lnTo>
                <a:lnTo>
                  <a:pt x="30650" y="74980"/>
                </a:lnTo>
                <a:lnTo>
                  <a:pt x="30570" y="74910"/>
                </a:lnTo>
                <a:lnTo>
                  <a:pt x="30560" y="74820"/>
                </a:lnTo>
                <a:lnTo>
                  <a:pt x="30610" y="74340"/>
                </a:lnTo>
                <a:lnTo>
                  <a:pt x="30610" y="74300"/>
                </a:lnTo>
                <a:lnTo>
                  <a:pt x="30630" y="74270"/>
                </a:lnTo>
                <a:lnTo>
                  <a:pt x="30690" y="74250"/>
                </a:lnTo>
                <a:lnTo>
                  <a:pt x="30760" y="74240"/>
                </a:lnTo>
                <a:lnTo>
                  <a:pt x="30820" y="74260"/>
                </a:lnTo>
                <a:lnTo>
                  <a:pt x="30900" y="74330"/>
                </a:lnTo>
                <a:close/>
                <a:moveTo>
                  <a:pt x="28360" y="72630"/>
                </a:moveTo>
                <a:lnTo>
                  <a:pt x="28240" y="72530"/>
                </a:lnTo>
                <a:lnTo>
                  <a:pt x="28260" y="72420"/>
                </a:lnTo>
                <a:lnTo>
                  <a:pt x="28370" y="72350"/>
                </a:lnTo>
                <a:lnTo>
                  <a:pt x="28510" y="72380"/>
                </a:lnTo>
                <a:lnTo>
                  <a:pt x="28530" y="72420"/>
                </a:lnTo>
                <a:lnTo>
                  <a:pt x="28540" y="72470"/>
                </a:lnTo>
                <a:lnTo>
                  <a:pt x="28530" y="72520"/>
                </a:lnTo>
                <a:lnTo>
                  <a:pt x="28510" y="72550"/>
                </a:lnTo>
                <a:lnTo>
                  <a:pt x="28460" y="72560"/>
                </a:lnTo>
                <a:lnTo>
                  <a:pt x="28400" y="72530"/>
                </a:lnTo>
                <a:lnTo>
                  <a:pt x="28360" y="72540"/>
                </a:lnTo>
                <a:lnTo>
                  <a:pt x="28360" y="72630"/>
                </a:lnTo>
                <a:close/>
                <a:moveTo>
                  <a:pt x="30850" y="75180"/>
                </a:moveTo>
                <a:lnTo>
                  <a:pt x="30920" y="75220"/>
                </a:lnTo>
                <a:lnTo>
                  <a:pt x="30990" y="75330"/>
                </a:lnTo>
                <a:lnTo>
                  <a:pt x="30960" y="75460"/>
                </a:lnTo>
                <a:lnTo>
                  <a:pt x="30890" y="75600"/>
                </a:lnTo>
                <a:lnTo>
                  <a:pt x="30750" y="75940"/>
                </a:lnTo>
                <a:lnTo>
                  <a:pt x="30690" y="75930"/>
                </a:lnTo>
                <a:lnTo>
                  <a:pt x="30640" y="75820"/>
                </a:lnTo>
                <a:lnTo>
                  <a:pt x="30630" y="75690"/>
                </a:lnTo>
                <a:lnTo>
                  <a:pt x="30660" y="75570"/>
                </a:lnTo>
                <a:lnTo>
                  <a:pt x="30660" y="75410"/>
                </a:lnTo>
                <a:lnTo>
                  <a:pt x="30640" y="75220"/>
                </a:lnTo>
                <a:lnTo>
                  <a:pt x="30690" y="75120"/>
                </a:lnTo>
                <a:lnTo>
                  <a:pt x="30800" y="75150"/>
                </a:lnTo>
                <a:lnTo>
                  <a:pt x="30850" y="75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