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Pattani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att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620" y="89410"/>
                </a:moveTo>
                <a:lnTo>
                  <a:pt x="47450" y="89360"/>
                </a:lnTo>
                <a:lnTo>
                  <a:pt x="47420" y="89340"/>
                </a:lnTo>
                <a:lnTo>
                  <a:pt x="47400" y="89330"/>
                </a:lnTo>
                <a:lnTo>
                  <a:pt x="47390" y="89320"/>
                </a:lnTo>
                <a:lnTo>
                  <a:pt x="47380" y="89280"/>
                </a:lnTo>
                <a:lnTo>
                  <a:pt x="47330" y="88980"/>
                </a:lnTo>
                <a:lnTo>
                  <a:pt x="47240" y="88840"/>
                </a:lnTo>
                <a:lnTo>
                  <a:pt x="47240" y="88810"/>
                </a:lnTo>
                <a:lnTo>
                  <a:pt x="47240" y="88750"/>
                </a:lnTo>
                <a:lnTo>
                  <a:pt x="47260" y="88450"/>
                </a:lnTo>
                <a:lnTo>
                  <a:pt x="47280" y="88400"/>
                </a:lnTo>
                <a:lnTo>
                  <a:pt x="47310" y="88330"/>
                </a:lnTo>
                <a:lnTo>
                  <a:pt x="47410" y="88160"/>
                </a:lnTo>
                <a:lnTo>
                  <a:pt x="47420" y="88090"/>
                </a:lnTo>
                <a:lnTo>
                  <a:pt x="48150" y="88070"/>
                </a:lnTo>
                <a:lnTo>
                  <a:pt x="48390" y="87960"/>
                </a:lnTo>
                <a:lnTo>
                  <a:pt x="48470" y="87830"/>
                </a:lnTo>
                <a:lnTo>
                  <a:pt x="48670" y="87860"/>
                </a:lnTo>
                <a:lnTo>
                  <a:pt x="48750" y="87930"/>
                </a:lnTo>
                <a:lnTo>
                  <a:pt x="48860" y="87960"/>
                </a:lnTo>
                <a:lnTo>
                  <a:pt x="48900" y="87980"/>
                </a:lnTo>
                <a:lnTo>
                  <a:pt x="48920" y="87970"/>
                </a:lnTo>
                <a:lnTo>
                  <a:pt x="49110" y="87980"/>
                </a:lnTo>
                <a:lnTo>
                  <a:pt x="49060" y="87860"/>
                </a:lnTo>
                <a:lnTo>
                  <a:pt x="48970" y="87730"/>
                </a:lnTo>
                <a:lnTo>
                  <a:pt x="48580" y="87570"/>
                </a:lnTo>
                <a:lnTo>
                  <a:pt x="48750" y="87510"/>
                </a:lnTo>
                <a:lnTo>
                  <a:pt x="48920" y="87540"/>
                </a:lnTo>
                <a:lnTo>
                  <a:pt x="49080" y="87670"/>
                </a:lnTo>
                <a:lnTo>
                  <a:pt x="49310" y="87810"/>
                </a:lnTo>
                <a:lnTo>
                  <a:pt x="49510" y="87870"/>
                </a:lnTo>
                <a:lnTo>
                  <a:pt x="49620" y="87900"/>
                </a:lnTo>
                <a:lnTo>
                  <a:pt x="49710" y="87910"/>
                </a:lnTo>
                <a:lnTo>
                  <a:pt x="49820" y="87940"/>
                </a:lnTo>
                <a:lnTo>
                  <a:pt x="49920" y="87970"/>
                </a:lnTo>
                <a:lnTo>
                  <a:pt x="49970" y="88000"/>
                </a:lnTo>
                <a:lnTo>
                  <a:pt x="50130" y="88070"/>
                </a:lnTo>
                <a:lnTo>
                  <a:pt x="50330" y="88190"/>
                </a:lnTo>
                <a:lnTo>
                  <a:pt x="50390" y="88250"/>
                </a:lnTo>
                <a:lnTo>
                  <a:pt x="51000" y="89290"/>
                </a:lnTo>
                <a:lnTo>
                  <a:pt x="51320" y="89790"/>
                </a:lnTo>
                <a:lnTo>
                  <a:pt x="51310" y="89800"/>
                </a:lnTo>
                <a:lnTo>
                  <a:pt x="51120" y="89800"/>
                </a:lnTo>
                <a:lnTo>
                  <a:pt x="51090" y="89790"/>
                </a:lnTo>
                <a:lnTo>
                  <a:pt x="51060" y="89780"/>
                </a:lnTo>
                <a:lnTo>
                  <a:pt x="51020" y="89710"/>
                </a:lnTo>
                <a:lnTo>
                  <a:pt x="50990" y="89680"/>
                </a:lnTo>
                <a:lnTo>
                  <a:pt x="50980" y="89660"/>
                </a:lnTo>
                <a:lnTo>
                  <a:pt x="50980" y="89640"/>
                </a:lnTo>
                <a:lnTo>
                  <a:pt x="50970" y="89570"/>
                </a:lnTo>
                <a:lnTo>
                  <a:pt x="50970" y="89550"/>
                </a:lnTo>
                <a:lnTo>
                  <a:pt x="50950" y="89530"/>
                </a:lnTo>
                <a:lnTo>
                  <a:pt x="50940" y="89520"/>
                </a:lnTo>
                <a:lnTo>
                  <a:pt x="50920" y="89510"/>
                </a:lnTo>
                <a:lnTo>
                  <a:pt x="50900" y="89510"/>
                </a:lnTo>
                <a:lnTo>
                  <a:pt x="50880" y="89500"/>
                </a:lnTo>
                <a:lnTo>
                  <a:pt x="50870" y="89490"/>
                </a:lnTo>
                <a:lnTo>
                  <a:pt x="50850" y="89470"/>
                </a:lnTo>
                <a:lnTo>
                  <a:pt x="50830" y="89470"/>
                </a:lnTo>
                <a:lnTo>
                  <a:pt x="50790" y="89480"/>
                </a:lnTo>
                <a:lnTo>
                  <a:pt x="50770" y="89490"/>
                </a:lnTo>
                <a:lnTo>
                  <a:pt x="50760" y="89500"/>
                </a:lnTo>
                <a:lnTo>
                  <a:pt x="50740" y="89490"/>
                </a:lnTo>
                <a:lnTo>
                  <a:pt x="50720" y="89480"/>
                </a:lnTo>
                <a:lnTo>
                  <a:pt x="50700" y="89470"/>
                </a:lnTo>
                <a:lnTo>
                  <a:pt x="50680" y="89470"/>
                </a:lnTo>
                <a:lnTo>
                  <a:pt x="50610" y="89500"/>
                </a:lnTo>
                <a:lnTo>
                  <a:pt x="50590" y="89510"/>
                </a:lnTo>
                <a:lnTo>
                  <a:pt x="50540" y="89510"/>
                </a:lnTo>
                <a:lnTo>
                  <a:pt x="50530" y="89520"/>
                </a:lnTo>
                <a:lnTo>
                  <a:pt x="50520" y="89520"/>
                </a:lnTo>
                <a:lnTo>
                  <a:pt x="50510" y="89530"/>
                </a:lnTo>
                <a:lnTo>
                  <a:pt x="50480" y="89580"/>
                </a:lnTo>
                <a:lnTo>
                  <a:pt x="50470" y="89600"/>
                </a:lnTo>
                <a:lnTo>
                  <a:pt x="50480" y="89630"/>
                </a:lnTo>
                <a:lnTo>
                  <a:pt x="50520" y="89670"/>
                </a:lnTo>
                <a:lnTo>
                  <a:pt x="50550" y="89690"/>
                </a:lnTo>
                <a:lnTo>
                  <a:pt x="50600" y="89710"/>
                </a:lnTo>
                <a:lnTo>
                  <a:pt x="50610" y="89720"/>
                </a:lnTo>
                <a:lnTo>
                  <a:pt x="50630" y="89740"/>
                </a:lnTo>
                <a:lnTo>
                  <a:pt x="50630" y="89760"/>
                </a:lnTo>
                <a:lnTo>
                  <a:pt x="50640" y="89790"/>
                </a:lnTo>
                <a:lnTo>
                  <a:pt x="50600" y="89910"/>
                </a:lnTo>
                <a:lnTo>
                  <a:pt x="50460" y="89970"/>
                </a:lnTo>
                <a:lnTo>
                  <a:pt x="50400" y="89980"/>
                </a:lnTo>
                <a:lnTo>
                  <a:pt x="50370" y="89980"/>
                </a:lnTo>
                <a:lnTo>
                  <a:pt x="50340" y="89970"/>
                </a:lnTo>
                <a:lnTo>
                  <a:pt x="50290" y="89940"/>
                </a:lnTo>
                <a:lnTo>
                  <a:pt x="50270" y="89920"/>
                </a:lnTo>
                <a:lnTo>
                  <a:pt x="50260" y="89900"/>
                </a:lnTo>
                <a:lnTo>
                  <a:pt x="50220" y="89820"/>
                </a:lnTo>
                <a:lnTo>
                  <a:pt x="50130" y="89690"/>
                </a:lnTo>
                <a:lnTo>
                  <a:pt x="50120" y="89680"/>
                </a:lnTo>
                <a:lnTo>
                  <a:pt x="50100" y="89670"/>
                </a:lnTo>
                <a:lnTo>
                  <a:pt x="50080" y="89660"/>
                </a:lnTo>
                <a:lnTo>
                  <a:pt x="50050" y="89660"/>
                </a:lnTo>
                <a:lnTo>
                  <a:pt x="50000" y="89680"/>
                </a:lnTo>
                <a:lnTo>
                  <a:pt x="49900" y="89730"/>
                </a:lnTo>
                <a:lnTo>
                  <a:pt x="49850" y="89770"/>
                </a:lnTo>
                <a:lnTo>
                  <a:pt x="49820" y="89790"/>
                </a:lnTo>
                <a:lnTo>
                  <a:pt x="49770" y="89820"/>
                </a:lnTo>
                <a:lnTo>
                  <a:pt x="49750" y="89820"/>
                </a:lnTo>
                <a:lnTo>
                  <a:pt x="49710" y="89820"/>
                </a:lnTo>
                <a:lnTo>
                  <a:pt x="49650" y="89800"/>
                </a:lnTo>
                <a:lnTo>
                  <a:pt x="49540" y="89810"/>
                </a:lnTo>
                <a:lnTo>
                  <a:pt x="49340" y="89860"/>
                </a:lnTo>
                <a:lnTo>
                  <a:pt x="49240" y="89870"/>
                </a:lnTo>
                <a:lnTo>
                  <a:pt x="49140" y="89900"/>
                </a:lnTo>
                <a:lnTo>
                  <a:pt x="49070" y="89940"/>
                </a:lnTo>
                <a:lnTo>
                  <a:pt x="49050" y="89940"/>
                </a:lnTo>
                <a:lnTo>
                  <a:pt x="49030" y="89940"/>
                </a:lnTo>
                <a:lnTo>
                  <a:pt x="49000" y="89930"/>
                </a:lnTo>
                <a:lnTo>
                  <a:pt x="48970" y="89900"/>
                </a:lnTo>
                <a:lnTo>
                  <a:pt x="48950" y="89880"/>
                </a:lnTo>
                <a:lnTo>
                  <a:pt x="48890" y="89760"/>
                </a:lnTo>
                <a:lnTo>
                  <a:pt x="48870" y="89730"/>
                </a:lnTo>
                <a:lnTo>
                  <a:pt x="48860" y="89710"/>
                </a:lnTo>
                <a:lnTo>
                  <a:pt x="48840" y="89680"/>
                </a:lnTo>
                <a:lnTo>
                  <a:pt x="48830" y="89670"/>
                </a:lnTo>
                <a:lnTo>
                  <a:pt x="48830" y="89660"/>
                </a:lnTo>
                <a:lnTo>
                  <a:pt x="48820" y="89640"/>
                </a:lnTo>
                <a:lnTo>
                  <a:pt x="48830" y="89620"/>
                </a:lnTo>
                <a:lnTo>
                  <a:pt x="48830" y="89590"/>
                </a:lnTo>
                <a:lnTo>
                  <a:pt x="48840" y="89550"/>
                </a:lnTo>
                <a:lnTo>
                  <a:pt x="48850" y="89530"/>
                </a:lnTo>
                <a:lnTo>
                  <a:pt x="48850" y="89510"/>
                </a:lnTo>
                <a:lnTo>
                  <a:pt x="48840" y="89490"/>
                </a:lnTo>
                <a:lnTo>
                  <a:pt x="48800" y="89340"/>
                </a:lnTo>
                <a:lnTo>
                  <a:pt x="48800" y="89290"/>
                </a:lnTo>
                <a:lnTo>
                  <a:pt x="48810" y="89220"/>
                </a:lnTo>
                <a:lnTo>
                  <a:pt x="48800" y="89200"/>
                </a:lnTo>
                <a:lnTo>
                  <a:pt x="48790" y="89190"/>
                </a:lnTo>
                <a:lnTo>
                  <a:pt x="48770" y="89190"/>
                </a:lnTo>
                <a:lnTo>
                  <a:pt x="48730" y="89220"/>
                </a:lnTo>
                <a:lnTo>
                  <a:pt x="48710" y="89240"/>
                </a:lnTo>
                <a:lnTo>
                  <a:pt x="48630" y="89410"/>
                </a:lnTo>
                <a:lnTo>
                  <a:pt x="48610" y="89440"/>
                </a:lnTo>
                <a:lnTo>
                  <a:pt x="48600" y="89460"/>
                </a:lnTo>
                <a:lnTo>
                  <a:pt x="48590" y="89470"/>
                </a:lnTo>
                <a:lnTo>
                  <a:pt x="48570" y="89490"/>
                </a:lnTo>
                <a:lnTo>
                  <a:pt x="48470" y="89580"/>
                </a:lnTo>
                <a:lnTo>
                  <a:pt x="48410" y="89620"/>
                </a:lnTo>
                <a:lnTo>
                  <a:pt x="48310" y="89660"/>
                </a:lnTo>
                <a:lnTo>
                  <a:pt x="48250" y="89670"/>
                </a:lnTo>
                <a:lnTo>
                  <a:pt x="48190" y="89670"/>
                </a:lnTo>
                <a:lnTo>
                  <a:pt x="48150" y="89660"/>
                </a:lnTo>
                <a:lnTo>
                  <a:pt x="48070" y="89640"/>
                </a:lnTo>
                <a:lnTo>
                  <a:pt x="48030" y="89630"/>
                </a:lnTo>
                <a:lnTo>
                  <a:pt x="48010" y="89630"/>
                </a:lnTo>
                <a:lnTo>
                  <a:pt x="47960" y="89640"/>
                </a:lnTo>
                <a:lnTo>
                  <a:pt x="47920" y="89630"/>
                </a:lnTo>
                <a:lnTo>
                  <a:pt x="47870" y="89600"/>
                </a:lnTo>
                <a:lnTo>
                  <a:pt x="47740" y="89480"/>
                </a:lnTo>
                <a:lnTo>
                  <a:pt x="47620" y="8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