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Pathum Thani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athum Th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450" y="45090"/>
                </a:moveTo>
                <a:lnTo>
                  <a:pt x="46330" y="45120"/>
                </a:lnTo>
                <a:lnTo>
                  <a:pt x="46190" y="45140"/>
                </a:lnTo>
                <a:lnTo>
                  <a:pt x="46040" y="45170"/>
                </a:lnTo>
                <a:lnTo>
                  <a:pt x="45100" y="45290"/>
                </a:lnTo>
                <a:lnTo>
                  <a:pt x="45010" y="45270"/>
                </a:lnTo>
                <a:lnTo>
                  <a:pt x="44540" y="45140"/>
                </a:lnTo>
                <a:lnTo>
                  <a:pt x="44340" y="45100"/>
                </a:lnTo>
                <a:lnTo>
                  <a:pt x="44070" y="45110"/>
                </a:lnTo>
                <a:lnTo>
                  <a:pt x="44000" y="45090"/>
                </a:lnTo>
                <a:lnTo>
                  <a:pt x="43950" y="45060"/>
                </a:lnTo>
                <a:lnTo>
                  <a:pt x="43880" y="45020"/>
                </a:lnTo>
                <a:lnTo>
                  <a:pt x="43490" y="44870"/>
                </a:lnTo>
                <a:lnTo>
                  <a:pt x="43420" y="44850"/>
                </a:lnTo>
                <a:lnTo>
                  <a:pt x="43360" y="44850"/>
                </a:lnTo>
                <a:lnTo>
                  <a:pt x="43320" y="44840"/>
                </a:lnTo>
                <a:lnTo>
                  <a:pt x="43210" y="44780"/>
                </a:lnTo>
                <a:lnTo>
                  <a:pt x="43200" y="44760"/>
                </a:lnTo>
                <a:lnTo>
                  <a:pt x="43080" y="44510"/>
                </a:lnTo>
                <a:lnTo>
                  <a:pt x="43070" y="44480"/>
                </a:lnTo>
                <a:lnTo>
                  <a:pt x="43060" y="44410"/>
                </a:lnTo>
                <a:lnTo>
                  <a:pt x="43060" y="44360"/>
                </a:lnTo>
                <a:lnTo>
                  <a:pt x="43060" y="44320"/>
                </a:lnTo>
                <a:lnTo>
                  <a:pt x="43070" y="44280"/>
                </a:lnTo>
                <a:lnTo>
                  <a:pt x="43110" y="44200"/>
                </a:lnTo>
                <a:lnTo>
                  <a:pt x="43130" y="44140"/>
                </a:lnTo>
                <a:lnTo>
                  <a:pt x="43140" y="44080"/>
                </a:lnTo>
                <a:lnTo>
                  <a:pt x="43790" y="44080"/>
                </a:lnTo>
                <a:lnTo>
                  <a:pt x="43980" y="44100"/>
                </a:lnTo>
                <a:lnTo>
                  <a:pt x="44010" y="44100"/>
                </a:lnTo>
                <a:lnTo>
                  <a:pt x="44040" y="44090"/>
                </a:lnTo>
                <a:lnTo>
                  <a:pt x="44170" y="44030"/>
                </a:lnTo>
                <a:lnTo>
                  <a:pt x="44200" y="44030"/>
                </a:lnTo>
                <a:lnTo>
                  <a:pt x="44220" y="44030"/>
                </a:lnTo>
                <a:lnTo>
                  <a:pt x="44270" y="44060"/>
                </a:lnTo>
                <a:lnTo>
                  <a:pt x="44310" y="44080"/>
                </a:lnTo>
                <a:lnTo>
                  <a:pt x="44330" y="44090"/>
                </a:lnTo>
                <a:lnTo>
                  <a:pt x="44360" y="44090"/>
                </a:lnTo>
                <a:lnTo>
                  <a:pt x="44650" y="44030"/>
                </a:lnTo>
                <a:lnTo>
                  <a:pt x="44710" y="44010"/>
                </a:lnTo>
                <a:lnTo>
                  <a:pt x="44740" y="43990"/>
                </a:lnTo>
                <a:lnTo>
                  <a:pt x="44810" y="43900"/>
                </a:lnTo>
                <a:lnTo>
                  <a:pt x="44930" y="43790"/>
                </a:lnTo>
                <a:lnTo>
                  <a:pt x="44970" y="43770"/>
                </a:lnTo>
                <a:lnTo>
                  <a:pt x="45960" y="43300"/>
                </a:lnTo>
                <a:lnTo>
                  <a:pt x="46210" y="43180"/>
                </a:lnTo>
                <a:lnTo>
                  <a:pt x="46240" y="43180"/>
                </a:lnTo>
                <a:lnTo>
                  <a:pt x="46280" y="43190"/>
                </a:lnTo>
                <a:lnTo>
                  <a:pt x="46390" y="43270"/>
                </a:lnTo>
                <a:lnTo>
                  <a:pt x="46490" y="43470"/>
                </a:lnTo>
                <a:lnTo>
                  <a:pt x="46500" y="44660"/>
                </a:lnTo>
                <a:lnTo>
                  <a:pt x="46450" y="45060"/>
                </a:lnTo>
                <a:lnTo>
                  <a:pt x="46450" y="45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