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Nonthaburi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ont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40" y="45100"/>
                </a:moveTo>
                <a:lnTo>
                  <a:pt x="44160" y="45720"/>
                </a:lnTo>
                <a:lnTo>
                  <a:pt x="44130" y="45760"/>
                </a:lnTo>
                <a:lnTo>
                  <a:pt x="44020" y="45870"/>
                </a:lnTo>
                <a:lnTo>
                  <a:pt x="44000" y="45900"/>
                </a:lnTo>
                <a:lnTo>
                  <a:pt x="44000" y="45940"/>
                </a:lnTo>
                <a:lnTo>
                  <a:pt x="43990" y="45990"/>
                </a:lnTo>
                <a:lnTo>
                  <a:pt x="43980" y="46010"/>
                </a:lnTo>
                <a:lnTo>
                  <a:pt x="43960" y="46020"/>
                </a:lnTo>
                <a:lnTo>
                  <a:pt x="43920" y="46040"/>
                </a:lnTo>
                <a:lnTo>
                  <a:pt x="43900" y="46040"/>
                </a:lnTo>
                <a:lnTo>
                  <a:pt x="43850" y="46040"/>
                </a:lnTo>
                <a:lnTo>
                  <a:pt x="43630" y="46010"/>
                </a:lnTo>
                <a:lnTo>
                  <a:pt x="43050" y="46020"/>
                </a:lnTo>
                <a:lnTo>
                  <a:pt x="42940" y="45770"/>
                </a:lnTo>
                <a:lnTo>
                  <a:pt x="42880" y="45610"/>
                </a:lnTo>
                <a:lnTo>
                  <a:pt x="42840" y="45540"/>
                </a:lnTo>
                <a:lnTo>
                  <a:pt x="42790" y="45450"/>
                </a:lnTo>
                <a:lnTo>
                  <a:pt x="42780" y="45430"/>
                </a:lnTo>
                <a:lnTo>
                  <a:pt x="42770" y="45390"/>
                </a:lnTo>
                <a:lnTo>
                  <a:pt x="42760" y="45220"/>
                </a:lnTo>
                <a:lnTo>
                  <a:pt x="42790" y="45050"/>
                </a:lnTo>
                <a:lnTo>
                  <a:pt x="42810" y="44970"/>
                </a:lnTo>
                <a:lnTo>
                  <a:pt x="42810" y="44940"/>
                </a:lnTo>
                <a:lnTo>
                  <a:pt x="42810" y="44900"/>
                </a:lnTo>
                <a:lnTo>
                  <a:pt x="42790" y="44840"/>
                </a:lnTo>
                <a:lnTo>
                  <a:pt x="42770" y="44810"/>
                </a:lnTo>
                <a:lnTo>
                  <a:pt x="42760" y="44790"/>
                </a:lnTo>
                <a:lnTo>
                  <a:pt x="42740" y="44780"/>
                </a:lnTo>
                <a:lnTo>
                  <a:pt x="42730" y="44760"/>
                </a:lnTo>
                <a:lnTo>
                  <a:pt x="42720" y="44750"/>
                </a:lnTo>
                <a:lnTo>
                  <a:pt x="42680" y="44700"/>
                </a:lnTo>
                <a:lnTo>
                  <a:pt x="42660" y="44670"/>
                </a:lnTo>
                <a:lnTo>
                  <a:pt x="42620" y="44600"/>
                </a:lnTo>
                <a:lnTo>
                  <a:pt x="42620" y="44560"/>
                </a:lnTo>
                <a:lnTo>
                  <a:pt x="42630" y="44510"/>
                </a:lnTo>
                <a:lnTo>
                  <a:pt x="42700" y="44380"/>
                </a:lnTo>
                <a:lnTo>
                  <a:pt x="42710" y="44320"/>
                </a:lnTo>
                <a:lnTo>
                  <a:pt x="42720" y="44290"/>
                </a:lnTo>
                <a:lnTo>
                  <a:pt x="42740" y="44070"/>
                </a:lnTo>
                <a:lnTo>
                  <a:pt x="42770" y="44030"/>
                </a:lnTo>
                <a:lnTo>
                  <a:pt x="42830" y="43960"/>
                </a:lnTo>
                <a:lnTo>
                  <a:pt x="42860" y="43950"/>
                </a:lnTo>
                <a:lnTo>
                  <a:pt x="42900" y="43950"/>
                </a:lnTo>
                <a:lnTo>
                  <a:pt x="43040" y="43990"/>
                </a:lnTo>
                <a:lnTo>
                  <a:pt x="43080" y="44010"/>
                </a:lnTo>
                <a:lnTo>
                  <a:pt x="43140" y="44080"/>
                </a:lnTo>
                <a:lnTo>
                  <a:pt x="43130" y="44140"/>
                </a:lnTo>
                <a:lnTo>
                  <a:pt x="43110" y="44200"/>
                </a:lnTo>
                <a:lnTo>
                  <a:pt x="43070" y="44280"/>
                </a:lnTo>
                <a:lnTo>
                  <a:pt x="43060" y="44320"/>
                </a:lnTo>
                <a:lnTo>
                  <a:pt x="43060" y="44360"/>
                </a:lnTo>
                <a:lnTo>
                  <a:pt x="43060" y="44410"/>
                </a:lnTo>
                <a:lnTo>
                  <a:pt x="43070" y="44480"/>
                </a:lnTo>
                <a:lnTo>
                  <a:pt x="43080" y="44510"/>
                </a:lnTo>
                <a:lnTo>
                  <a:pt x="43200" y="44760"/>
                </a:lnTo>
                <a:lnTo>
                  <a:pt x="43210" y="44780"/>
                </a:lnTo>
                <a:lnTo>
                  <a:pt x="43320" y="44840"/>
                </a:lnTo>
                <a:lnTo>
                  <a:pt x="43360" y="44850"/>
                </a:lnTo>
                <a:lnTo>
                  <a:pt x="43420" y="44850"/>
                </a:lnTo>
                <a:lnTo>
                  <a:pt x="43490" y="44870"/>
                </a:lnTo>
                <a:lnTo>
                  <a:pt x="43880" y="45020"/>
                </a:lnTo>
                <a:lnTo>
                  <a:pt x="43950" y="45060"/>
                </a:lnTo>
                <a:lnTo>
                  <a:pt x="44000" y="45090"/>
                </a:lnTo>
                <a:lnTo>
                  <a:pt x="44070" y="45110"/>
                </a:lnTo>
                <a:lnTo>
                  <a:pt x="44340" y="4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