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Nong Khai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ong Kh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00" y="18130"/>
                </a:moveTo>
                <a:lnTo>
                  <a:pt x="60720" y="18280"/>
                </a:lnTo>
                <a:lnTo>
                  <a:pt x="60660" y="18400"/>
                </a:lnTo>
                <a:lnTo>
                  <a:pt x="60720" y="18500"/>
                </a:lnTo>
                <a:lnTo>
                  <a:pt x="60900" y="18520"/>
                </a:lnTo>
                <a:lnTo>
                  <a:pt x="61080" y="18600"/>
                </a:lnTo>
                <a:lnTo>
                  <a:pt x="61150" y="18790"/>
                </a:lnTo>
                <a:lnTo>
                  <a:pt x="61090" y="18940"/>
                </a:lnTo>
                <a:lnTo>
                  <a:pt x="60900" y="19050"/>
                </a:lnTo>
                <a:lnTo>
                  <a:pt x="60810" y="19240"/>
                </a:lnTo>
                <a:lnTo>
                  <a:pt x="60850" y="19490"/>
                </a:lnTo>
                <a:lnTo>
                  <a:pt x="61070" y="19710"/>
                </a:lnTo>
                <a:lnTo>
                  <a:pt x="61330" y="19870"/>
                </a:lnTo>
                <a:lnTo>
                  <a:pt x="61530" y="20040"/>
                </a:lnTo>
                <a:lnTo>
                  <a:pt x="61510" y="20060"/>
                </a:lnTo>
                <a:lnTo>
                  <a:pt x="61470" y="20090"/>
                </a:lnTo>
                <a:lnTo>
                  <a:pt x="61450" y="20100"/>
                </a:lnTo>
                <a:lnTo>
                  <a:pt x="61430" y="20100"/>
                </a:lnTo>
                <a:lnTo>
                  <a:pt x="61380" y="20080"/>
                </a:lnTo>
                <a:lnTo>
                  <a:pt x="61340" y="20070"/>
                </a:lnTo>
                <a:lnTo>
                  <a:pt x="61310" y="20070"/>
                </a:lnTo>
                <a:lnTo>
                  <a:pt x="61270" y="20070"/>
                </a:lnTo>
                <a:lnTo>
                  <a:pt x="61250" y="20080"/>
                </a:lnTo>
                <a:lnTo>
                  <a:pt x="61230" y="20080"/>
                </a:lnTo>
                <a:lnTo>
                  <a:pt x="61220" y="20090"/>
                </a:lnTo>
                <a:lnTo>
                  <a:pt x="61200" y="20110"/>
                </a:lnTo>
                <a:lnTo>
                  <a:pt x="61200" y="20130"/>
                </a:lnTo>
                <a:lnTo>
                  <a:pt x="61210" y="20170"/>
                </a:lnTo>
                <a:lnTo>
                  <a:pt x="61250" y="20250"/>
                </a:lnTo>
                <a:lnTo>
                  <a:pt x="61310" y="20330"/>
                </a:lnTo>
                <a:lnTo>
                  <a:pt x="61330" y="20380"/>
                </a:lnTo>
                <a:lnTo>
                  <a:pt x="61330" y="20390"/>
                </a:lnTo>
                <a:lnTo>
                  <a:pt x="61310" y="20410"/>
                </a:lnTo>
                <a:lnTo>
                  <a:pt x="61270" y="20420"/>
                </a:lnTo>
                <a:lnTo>
                  <a:pt x="61270" y="20450"/>
                </a:lnTo>
                <a:lnTo>
                  <a:pt x="61270" y="20490"/>
                </a:lnTo>
                <a:lnTo>
                  <a:pt x="61310" y="20570"/>
                </a:lnTo>
                <a:lnTo>
                  <a:pt x="61360" y="20640"/>
                </a:lnTo>
                <a:lnTo>
                  <a:pt x="61360" y="20730"/>
                </a:lnTo>
                <a:lnTo>
                  <a:pt x="61310" y="20820"/>
                </a:lnTo>
                <a:lnTo>
                  <a:pt x="61040" y="20890"/>
                </a:lnTo>
                <a:lnTo>
                  <a:pt x="60950" y="20930"/>
                </a:lnTo>
                <a:lnTo>
                  <a:pt x="60840" y="21020"/>
                </a:lnTo>
                <a:lnTo>
                  <a:pt x="60800" y="21030"/>
                </a:lnTo>
                <a:lnTo>
                  <a:pt x="60770" y="21030"/>
                </a:lnTo>
                <a:lnTo>
                  <a:pt x="60750" y="21020"/>
                </a:lnTo>
                <a:lnTo>
                  <a:pt x="60700" y="20980"/>
                </a:lnTo>
                <a:lnTo>
                  <a:pt x="60650" y="20920"/>
                </a:lnTo>
                <a:lnTo>
                  <a:pt x="60580" y="20790"/>
                </a:lnTo>
                <a:lnTo>
                  <a:pt x="60560" y="20770"/>
                </a:lnTo>
                <a:lnTo>
                  <a:pt x="60540" y="20760"/>
                </a:lnTo>
                <a:lnTo>
                  <a:pt x="60510" y="20740"/>
                </a:lnTo>
                <a:lnTo>
                  <a:pt x="60490" y="20740"/>
                </a:lnTo>
                <a:lnTo>
                  <a:pt x="60470" y="20750"/>
                </a:lnTo>
                <a:lnTo>
                  <a:pt x="60450" y="20760"/>
                </a:lnTo>
                <a:lnTo>
                  <a:pt x="60390" y="20790"/>
                </a:lnTo>
                <a:lnTo>
                  <a:pt x="60230" y="20840"/>
                </a:lnTo>
                <a:lnTo>
                  <a:pt x="60170" y="20870"/>
                </a:lnTo>
                <a:lnTo>
                  <a:pt x="60140" y="20890"/>
                </a:lnTo>
                <a:lnTo>
                  <a:pt x="60100" y="20940"/>
                </a:lnTo>
                <a:lnTo>
                  <a:pt x="60090" y="20950"/>
                </a:lnTo>
                <a:lnTo>
                  <a:pt x="60080" y="20970"/>
                </a:lnTo>
                <a:lnTo>
                  <a:pt x="60050" y="21040"/>
                </a:lnTo>
                <a:lnTo>
                  <a:pt x="60030" y="21140"/>
                </a:lnTo>
                <a:lnTo>
                  <a:pt x="60020" y="21160"/>
                </a:lnTo>
                <a:lnTo>
                  <a:pt x="60000" y="21190"/>
                </a:lnTo>
                <a:lnTo>
                  <a:pt x="59970" y="21210"/>
                </a:lnTo>
                <a:lnTo>
                  <a:pt x="59940" y="21220"/>
                </a:lnTo>
                <a:lnTo>
                  <a:pt x="59920" y="21220"/>
                </a:lnTo>
                <a:lnTo>
                  <a:pt x="59860" y="21160"/>
                </a:lnTo>
                <a:lnTo>
                  <a:pt x="59840" y="21140"/>
                </a:lnTo>
                <a:lnTo>
                  <a:pt x="59810" y="21090"/>
                </a:lnTo>
                <a:lnTo>
                  <a:pt x="59800" y="21080"/>
                </a:lnTo>
                <a:lnTo>
                  <a:pt x="59760" y="21050"/>
                </a:lnTo>
                <a:lnTo>
                  <a:pt x="59740" y="21040"/>
                </a:lnTo>
                <a:lnTo>
                  <a:pt x="59670" y="21020"/>
                </a:lnTo>
                <a:lnTo>
                  <a:pt x="59650" y="21010"/>
                </a:lnTo>
                <a:lnTo>
                  <a:pt x="59640" y="21000"/>
                </a:lnTo>
                <a:lnTo>
                  <a:pt x="59630" y="20990"/>
                </a:lnTo>
                <a:lnTo>
                  <a:pt x="59630" y="20970"/>
                </a:lnTo>
                <a:lnTo>
                  <a:pt x="59620" y="20950"/>
                </a:lnTo>
                <a:lnTo>
                  <a:pt x="59600" y="20940"/>
                </a:lnTo>
                <a:lnTo>
                  <a:pt x="59570" y="20930"/>
                </a:lnTo>
                <a:lnTo>
                  <a:pt x="59550" y="20910"/>
                </a:lnTo>
                <a:lnTo>
                  <a:pt x="59530" y="20870"/>
                </a:lnTo>
                <a:lnTo>
                  <a:pt x="59510" y="20860"/>
                </a:lnTo>
                <a:lnTo>
                  <a:pt x="59440" y="20840"/>
                </a:lnTo>
                <a:lnTo>
                  <a:pt x="59420" y="20830"/>
                </a:lnTo>
                <a:lnTo>
                  <a:pt x="59410" y="20820"/>
                </a:lnTo>
                <a:lnTo>
                  <a:pt x="59400" y="20810"/>
                </a:lnTo>
                <a:lnTo>
                  <a:pt x="59400" y="20800"/>
                </a:lnTo>
                <a:lnTo>
                  <a:pt x="59390" y="20780"/>
                </a:lnTo>
                <a:lnTo>
                  <a:pt x="59380" y="20770"/>
                </a:lnTo>
                <a:lnTo>
                  <a:pt x="59340" y="20750"/>
                </a:lnTo>
                <a:lnTo>
                  <a:pt x="59280" y="20690"/>
                </a:lnTo>
                <a:lnTo>
                  <a:pt x="59260" y="20690"/>
                </a:lnTo>
                <a:lnTo>
                  <a:pt x="59260" y="20700"/>
                </a:lnTo>
                <a:lnTo>
                  <a:pt x="59250" y="20730"/>
                </a:lnTo>
                <a:lnTo>
                  <a:pt x="59250" y="20750"/>
                </a:lnTo>
                <a:lnTo>
                  <a:pt x="59230" y="20770"/>
                </a:lnTo>
                <a:lnTo>
                  <a:pt x="59140" y="20790"/>
                </a:lnTo>
                <a:lnTo>
                  <a:pt x="59110" y="20800"/>
                </a:lnTo>
                <a:lnTo>
                  <a:pt x="59100" y="20820"/>
                </a:lnTo>
                <a:lnTo>
                  <a:pt x="59090" y="20830"/>
                </a:lnTo>
                <a:lnTo>
                  <a:pt x="59080" y="20850"/>
                </a:lnTo>
                <a:lnTo>
                  <a:pt x="59060" y="20890"/>
                </a:lnTo>
                <a:lnTo>
                  <a:pt x="59030" y="20920"/>
                </a:lnTo>
                <a:lnTo>
                  <a:pt x="59020" y="20940"/>
                </a:lnTo>
                <a:lnTo>
                  <a:pt x="59000" y="20980"/>
                </a:lnTo>
                <a:lnTo>
                  <a:pt x="58990" y="20990"/>
                </a:lnTo>
                <a:lnTo>
                  <a:pt x="58960" y="21020"/>
                </a:lnTo>
                <a:lnTo>
                  <a:pt x="58940" y="21030"/>
                </a:lnTo>
                <a:lnTo>
                  <a:pt x="58930" y="21050"/>
                </a:lnTo>
                <a:lnTo>
                  <a:pt x="58910" y="21060"/>
                </a:lnTo>
                <a:lnTo>
                  <a:pt x="58860" y="21090"/>
                </a:lnTo>
                <a:lnTo>
                  <a:pt x="58830" y="21090"/>
                </a:lnTo>
                <a:lnTo>
                  <a:pt x="58810" y="21080"/>
                </a:lnTo>
                <a:lnTo>
                  <a:pt x="58800" y="21060"/>
                </a:lnTo>
                <a:lnTo>
                  <a:pt x="58770" y="20980"/>
                </a:lnTo>
                <a:lnTo>
                  <a:pt x="58760" y="20940"/>
                </a:lnTo>
                <a:lnTo>
                  <a:pt x="58750" y="20920"/>
                </a:lnTo>
                <a:lnTo>
                  <a:pt x="58730" y="20910"/>
                </a:lnTo>
                <a:lnTo>
                  <a:pt x="58720" y="20890"/>
                </a:lnTo>
                <a:lnTo>
                  <a:pt x="58710" y="20880"/>
                </a:lnTo>
                <a:lnTo>
                  <a:pt x="58700" y="20860"/>
                </a:lnTo>
                <a:lnTo>
                  <a:pt x="58680" y="20820"/>
                </a:lnTo>
                <a:lnTo>
                  <a:pt x="58670" y="20800"/>
                </a:lnTo>
                <a:lnTo>
                  <a:pt x="58660" y="20780"/>
                </a:lnTo>
                <a:lnTo>
                  <a:pt x="58630" y="20750"/>
                </a:lnTo>
                <a:lnTo>
                  <a:pt x="58590" y="20730"/>
                </a:lnTo>
                <a:lnTo>
                  <a:pt x="58520" y="20710"/>
                </a:lnTo>
                <a:lnTo>
                  <a:pt x="58360" y="20690"/>
                </a:lnTo>
                <a:lnTo>
                  <a:pt x="58290" y="20690"/>
                </a:lnTo>
                <a:lnTo>
                  <a:pt x="58250" y="20700"/>
                </a:lnTo>
                <a:lnTo>
                  <a:pt x="58230" y="20710"/>
                </a:lnTo>
                <a:lnTo>
                  <a:pt x="58230" y="20730"/>
                </a:lnTo>
                <a:lnTo>
                  <a:pt x="58230" y="20760"/>
                </a:lnTo>
                <a:lnTo>
                  <a:pt x="58230" y="20780"/>
                </a:lnTo>
                <a:lnTo>
                  <a:pt x="58250" y="20820"/>
                </a:lnTo>
                <a:lnTo>
                  <a:pt x="58250" y="20840"/>
                </a:lnTo>
                <a:lnTo>
                  <a:pt x="58250" y="20860"/>
                </a:lnTo>
                <a:lnTo>
                  <a:pt x="58220" y="20920"/>
                </a:lnTo>
                <a:lnTo>
                  <a:pt x="58210" y="20940"/>
                </a:lnTo>
                <a:lnTo>
                  <a:pt x="58200" y="20960"/>
                </a:lnTo>
                <a:lnTo>
                  <a:pt x="58190" y="20970"/>
                </a:lnTo>
                <a:lnTo>
                  <a:pt x="58140" y="21000"/>
                </a:lnTo>
                <a:lnTo>
                  <a:pt x="58120" y="21020"/>
                </a:lnTo>
                <a:lnTo>
                  <a:pt x="58110" y="21040"/>
                </a:lnTo>
                <a:lnTo>
                  <a:pt x="58090" y="21080"/>
                </a:lnTo>
                <a:lnTo>
                  <a:pt x="58070" y="21110"/>
                </a:lnTo>
                <a:lnTo>
                  <a:pt x="58060" y="21140"/>
                </a:lnTo>
                <a:lnTo>
                  <a:pt x="58040" y="21170"/>
                </a:lnTo>
                <a:lnTo>
                  <a:pt x="58030" y="21190"/>
                </a:lnTo>
                <a:lnTo>
                  <a:pt x="58040" y="21210"/>
                </a:lnTo>
                <a:lnTo>
                  <a:pt x="58060" y="21260"/>
                </a:lnTo>
                <a:lnTo>
                  <a:pt x="58070" y="21310"/>
                </a:lnTo>
                <a:lnTo>
                  <a:pt x="58080" y="21330"/>
                </a:lnTo>
                <a:lnTo>
                  <a:pt x="58090" y="21350"/>
                </a:lnTo>
                <a:lnTo>
                  <a:pt x="58110" y="21370"/>
                </a:lnTo>
                <a:lnTo>
                  <a:pt x="58120" y="21380"/>
                </a:lnTo>
                <a:lnTo>
                  <a:pt x="58130" y="21400"/>
                </a:lnTo>
                <a:lnTo>
                  <a:pt x="58130" y="21420"/>
                </a:lnTo>
                <a:lnTo>
                  <a:pt x="58120" y="21540"/>
                </a:lnTo>
                <a:lnTo>
                  <a:pt x="58120" y="21560"/>
                </a:lnTo>
                <a:lnTo>
                  <a:pt x="58100" y="21590"/>
                </a:lnTo>
                <a:lnTo>
                  <a:pt x="58090" y="21610"/>
                </a:lnTo>
                <a:lnTo>
                  <a:pt x="58090" y="21630"/>
                </a:lnTo>
                <a:lnTo>
                  <a:pt x="58110" y="21670"/>
                </a:lnTo>
                <a:lnTo>
                  <a:pt x="58110" y="21690"/>
                </a:lnTo>
                <a:lnTo>
                  <a:pt x="58110" y="21710"/>
                </a:lnTo>
                <a:lnTo>
                  <a:pt x="58100" y="21730"/>
                </a:lnTo>
                <a:lnTo>
                  <a:pt x="58050" y="21770"/>
                </a:lnTo>
                <a:lnTo>
                  <a:pt x="58040" y="21790"/>
                </a:lnTo>
                <a:lnTo>
                  <a:pt x="58030" y="21810"/>
                </a:lnTo>
                <a:lnTo>
                  <a:pt x="58020" y="21860"/>
                </a:lnTo>
                <a:lnTo>
                  <a:pt x="58000" y="21890"/>
                </a:lnTo>
                <a:lnTo>
                  <a:pt x="57960" y="21920"/>
                </a:lnTo>
                <a:lnTo>
                  <a:pt x="57730" y="22040"/>
                </a:lnTo>
                <a:lnTo>
                  <a:pt x="57710" y="22050"/>
                </a:lnTo>
                <a:lnTo>
                  <a:pt x="57670" y="22100"/>
                </a:lnTo>
                <a:lnTo>
                  <a:pt x="57660" y="22110"/>
                </a:lnTo>
                <a:lnTo>
                  <a:pt x="57650" y="22130"/>
                </a:lnTo>
                <a:lnTo>
                  <a:pt x="57640" y="22160"/>
                </a:lnTo>
                <a:lnTo>
                  <a:pt x="57630" y="22210"/>
                </a:lnTo>
                <a:lnTo>
                  <a:pt x="57610" y="22270"/>
                </a:lnTo>
                <a:lnTo>
                  <a:pt x="57610" y="22290"/>
                </a:lnTo>
                <a:lnTo>
                  <a:pt x="57600" y="22330"/>
                </a:lnTo>
                <a:lnTo>
                  <a:pt x="57560" y="22370"/>
                </a:lnTo>
                <a:lnTo>
                  <a:pt x="57450" y="22440"/>
                </a:lnTo>
                <a:lnTo>
                  <a:pt x="57400" y="22470"/>
                </a:lnTo>
                <a:lnTo>
                  <a:pt x="57360" y="22480"/>
                </a:lnTo>
                <a:lnTo>
                  <a:pt x="57330" y="22480"/>
                </a:lnTo>
                <a:lnTo>
                  <a:pt x="57290" y="22460"/>
                </a:lnTo>
                <a:lnTo>
                  <a:pt x="57240" y="22460"/>
                </a:lnTo>
                <a:lnTo>
                  <a:pt x="57170" y="22470"/>
                </a:lnTo>
                <a:lnTo>
                  <a:pt x="57000" y="22500"/>
                </a:lnTo>
                <a:lnTo>
                  <a:pt x="56940" y="22510"/>
                </a:lnTo>
                <a:lnTo>
                  <a:pt x="56900" y="22500"/>
                </a:lnTo>
                <a:lnTo>
                  <a:pt x="56870" y="22440"/>
                </a:lnTo>
                <a:lnTo>
                  <a:pt x="56860" y="22430"/>
                </a:lnTo>
                <a:lnTo>
                  <a:pt x="56840" y="22410"/>
                </a:lnTo>
                <a:lnTo>
                  <a:pt x="56820" y="22400"/>
                </a:lnTo>
                <a:lnTo>
                  <a:pt x="56680" y="22370"/>
                </a:lnTo>
                <a:lnTo>
                  <a:pt x="56620" y="22370"/>
                </a:lnTo>
                <a:lnTo>
                  <a:pt x="56590" y="22350"/>
                </a:lnTo>
                <a:lnTo>
                  <a:pt x="56590" y="22340"/>
                </a:lnTo>
                <a:lnTo>
                  <a:pt x="56600" y="22300"/>
                </a:lnTo>
                <a:lnTo>
                  <a:pt x="56610" y="22280"/>
                </a:lnTo>
                <a:lnTo>
                  <a:pt x="56610" y="22250"/>
                </a:lnTo>
                <a:lnTo>
                  <a:pt x="56620" y="22230"/>
                </a:lnTo>
                <a:lnTo>
                  <a:pt x="56610" y="22180"/>
                </a:lnTo>
                <a:lnTo>
                  <a:pt x="56590" y="22090"/>
                </a:lnTo>
                <a:lnTo>
                  <a:pt x="56590" y="22040"/>
                </a:lnTo>
                <a:lnTo>
                  <a:pt x="56590" y="22010"/>
                </a:lnTo>
                <a:lnTo>
                  <a:pt x="56600" y="21970"/>
                </a:lnTo>
                <a:lnTo>
                  <a:pt x="56610" y="21950"/>
                </a:lnTo>
                <a:lnTo>
                  <a:pt x="56610" y="21920"/>
                </a:lnTo>
                <a:lnTo>
                  <a:pt x="56600" y="21910"/>
                </a:lnTo>
                <a:lnTo>
                  <a:pt x="56580" y="21890"/>
                </a:lnTo>
                <a:lnTo>
                  <a:pt x="56470" y="21800"/>
                </a:lnTo>
                <a:lnTo>
                  <a:pt x="56380" y="21750"/>
                </a:lnTo>
                <a:lnTo>
                  <a:pt x="56250" y="21620"/>
                </a:lnTo>
                <a:lnTo>
                  <a:pt x="56220" y="21590"/>
                </a:lnTo>
                <a:lnTo>
                  <a:pt x="56190" y="21540"/>
                </a:lnTo>
                <a:lnTo>
                  <a:pt x="55790" y="21520"/>
                </a:lnTo>
                <a:lnTo>
                  <a:pt x="55750" y="21500"/>
                </a:lnTo>
                <a:lnTo>
                  <a:pt x="55730" y="21490"/>
                </a:lnTo>
                <a:lnTo>
                  <a:pt x="55720" y="21470"/>
                </a:lnTo>
                <a:lnTo>
                  <a:pt x="55710" y="21460"/>
                </a:lnTo>
                <a:lnTo>
                  <a:pt x="55700" y="21440"/>
                </a:lnTo>
                <a:lnTo>
                  <a:pt x="55690" y="21420"/>
                </a:lnTo>
                <a:lnTo>
                  <a:pt x="55680" y="21400"/>
                </a:lnTo>
                <a:lnTo>
                  <a:pt x="55610" y="21320"/>
                </a:lnTo>
                <a:lnTo>
                  <a:pt x="55600" y="21310"/>
                </a:lnTo>
                <a:lnTo>
                  <a:pt x="55590" y="21290"/>
                </a:lnTo>
                <a:lnTo>
                  <a:pt x="55590" y="21270"/>
                </a:lnTo>
                <a:lnTo>
                  <a:pt x="55590" y="21240"/>
                </a:lnTo>
                <a:lnTo>
                  <a:pt x="55610" y="21210"/>
                </a:lnTo>
                <a:lnTo>
                  <a:pt x="55620" y="21190"/>
                </a:lnTo>
                <a:lnTo>
                  <a:pt x="55620" y="21160"/>
                </a:lnTo>
                <a:lnTo>
                  <a:pt x="55610" y="21140"/>
                </a:lnTo>
                <a:lnTo>
                  <a:pt x="55590" y="21120"/>
                </a:lnTo>
                <a:lnTo>
                  <a:pt x="55520" y="21090"/>
                </a:lnTo>
                <a:lnTo>
                  <a:pt x="55500" y="21080"/>
                </a:lnTo>
                <a:lnTo>
                  <a:pt x="55480" y="21050"/>
                </a:lnTo>
                <a:lnTo>
                  <a:pt x="55450" y="21010"/>
                </a:lnTo>
                <a:lnTo>
                  <a:pt x="55440" y="21000"/>
                </a:lnTo>
                <a:lnTo>
                  <a:pt x="55430" y="20990"/>
                </a:lnTo>
                <a:lnTo>
                  <a:pt x="55410" y="20970"/>
                </a:lnTo>
                <a:lnTo>
                  <a:pt x="55400" y="20950"/>
                </a:lnTo>
                <a:lnTo>
                  <a:pt x="55400" y="20930"/>
                </a:lnTo>
                <a:lnTo>
                  <a:pt x="55390" y="20910"/>
                </a:lnTo>
                <a:lnTo>
                  <a:pt x="55380" y="20810"/>
                </a:lnTo>
                <a:lnTo>
                  <a:pt x="55380" y="20780"/>
                </a:lnTo>
                <a:lnTo>
                  <a:pt x="55350" y="20720"/>
                </a:lnTo>
                <a:lnTo>
                  <a:pt x="55320" y="20670"/>
                </a:lnTo>
                <a:lnTo>
                  <a:pt x="55310" y="20660"/>
                </a:lnTo>
                <a:lnTo>
                  <a:pt x="55290" y="20640"/>
                </a:lnTo>
                <a:lnTo>
                  <a:pt x="55220" y="20600"/>
                </a:lnTo>
                <a:lnTo>
                  <a:pt x="55210" y="20580"/>
                </a:lnTo>
                <a:lnTo>
                  <a:pt x="55200" y="20570"/>
                </a:lnTo>
                <a:lnTo>
                  <a:pt x="55190" y="20550"/>
                </a:lnTo>
                <a:lnTo>
                  <a:pt x="55170" y="20530"/>
                </a:lnTo>
                <a:lnTo>
                  <a:pt x="55160" y="20520"/>
                </a:lnTo>
                <a:lnTo>
                  <a:pt x="55060" y="20470"/>
                </a:lnTo>
                <a:lnTo>
                  <a:pt x="54990" y="20420"/>
                </a:lnTo>
                <a:lnTo>
                  <a:pt x="54970" y="20390"/>
                </a:lnTo>
                <a:lnTo>
                  <a:pt x="54950" y="20350"/>
                </a:lnTo>
                <a:lnTo>
                  <a:pt x="54950" y="20330"/>
                </a:lnTo>
                <a:lnTo>
                  <a:pt x="54940" y="20310"/>
                </a:lnTo>
                <a:lnTo>
                  <a:pt x="54920" y="20290"/>
                </a:lnTo>
                <a:lnTo>
                  <a:pt x="54800" y="20210"/>
                </a:lnTo>
                <a:lnTo>
                  <a:pt x="54740" y="20160"/>
                </a:lnTo>
                <a:lnTo>
                  <a:pt x="54730" y="20150"/>
                </a:lnTo>
                <a:lnTo>
                  <a:pt x="54700" y="20140"/>
                </a:lnTo>
                <a:lnTo>
                  <a:pt x="54600" y="20100"/>
                </a:lnTo>
                <a:lnTo>
                  <a:pt x="54540" y="20070"/>
                </a:lnTo>
                <a:lnTo>
                  <a:pt x="54520" y="20060"/>
                </a:lnTo>
                <a:lnTo>
                  <a:pt x="54420" y="19980"/>
                </a:lnTo>
                <a:lnTo>
                  <a:pt x="54310" y="19950"/>
                </a:lnTo>
                <a:lnTo>
                  <a:pt x="54270" y="19940"/>
                </a:lnTo>
                <a:lnTo>
                  <a:pt x="54250" y="19930"/>
                </a:lnTo>
                <a:lnTo>
                  <a:pt x="54230" y="19910"/>
                </a:lnTo>
                <a:lnTo>
                  <a:pt x="54190" y="19860"/>
                </a:lnTo>
                <a:lnTo>
                  <a:pt x="54170" y="19860"/>
                </a:lnTo>
                <a:lnTo>
                  <a:pt x="54160" y="19860"/>
                </a:lnTo>
                <a:lnTo>
                  <a:pt x="54140" y="19870"/>
                </a:lnTo>
                <a:lnTo>
                  <a:pt x="54070" y="19890"/>
                </a:lnTo>
                <a:lnTo>
                  <a:pt x="54050" y="19900"/>
                </a:lnTo>
                <a:lnTo>
                  <a:pt x="53990" y="19960"/>
                </a:lnTo>
                <a:lnTo>
                  <a:pt x="53980" y="19980"/>
                </a:lnTo>
                <a:lnTo>
                  <a:pt x="53960" y="20000"/>
                </a:lnTo>
                <a:lnTo>
                  <a:pt x="53950" y="20010"/>
                </a:lnTo>
                <a:lnTo>
                  <a:pt x="53910" y="20020"/>
                </a:lnTo>
                <a:lnTo>
                  <a:pt x="53890" y="20020"/>
                </a:lnTo>
                <a:lnTo>
                  <a:pt x="53880" y="20010"/>
                </a:lnTo>
                <a:lnTo>
                  <a:pt x="53850" y="19980"/>
                </a:lnTo>
                <a:lnTo>
                  <a:pt x="53850" y="19970"/>
                </a:lnTo>
                <a:lnTo>
                  <a:pt x="53840" y="19950"/>
                </a:lnTo>
                <a:lnTo>
                  <a:pt x="53820" y="19920"/>
                </a:lnTo>
                <a:lnTo>
                  <a:pt x="53820" y="19900"/>
                </a:lnTo>
                <a:lnTo>
                  <a:pt x="53820" y="19880"/>
                </a:lnTo>
                <a:lnTo>
                  <a:pt x="53820" y="19860"/>
                </a:lnTo>
                <a:lnTo>
                  <a:pt x="53840" y="19840"/>
                </a:lnTo>
                <a:lnTo>
                  <a:pt x="53840" y="19820"/>
                </a:lnTo>
                <a:lnTo>
                  <a:pt x="53820" y="19800"/>
                </a:lnTo>
                <a:lnTo>
                  <a:pt x="53750" y="19760"/>
                </a:lnTo>
                <a:lnTo>
                  <a:pt x="53720" y="19750"/>
                </a:lnTo>
                <a:lnTo>
                  <a:pt x="53710" y="19730"/>
                </a:lnTo>
                <a:lnTo>
                  <a:pt x="53700" y="19710"/>
                </a:lnTo>
                <a:lnTo>
                  <a:pt x="53690" y="19700"/>
                </a:lnTo>
                <a:lnTo>
                  <a:pt x="53670" y="19650"/>
                </a:lnTo>
                <a:lnTo>
                  <a:pt x="53650" y="19610"/>
                </a:lnTo>
                <a:lnTo>
                  <a:pt x="53630" y="19600"/>
                </a:lnTo>
                <a:lnTo>
                  <a:pt x="53600" y="19600"/>
                </a:lnTo>
                <a:lnTo>
                  <a:pt x="53550" y="19610"/>
                </a:lnTo>
                <a:lnTo>
                  <a:pt x="53520" y="19610"/>
                </a:lnTo>
                <a:lnTo>
                  <a:pt x="53500" y="19610"/>
                </a:lnTo>
                <a:lnTo>
                  <a:pt x="53460" y="19570"/>
                </a:lnTo>
                <a:lnTo>
                  <a:pt x="53430" y="19540"/>
                </a:lnTo>
                <a:lnTo>
                  <a:pt x="53320" y="19420"/>
                </a:lnTo>
                <a:lnTo>
                  <a:pt x="53400" y="19100"/>
                </a:lnTo>
                <a:lnTo>
                  <a:pt x="53440" y="19020"/>
                </a:lnTo>
                <a:lnTo>
                  <a:pt x="53480" y="19000"/>
                </a:lnTo>
                <a:lnTo>
                  <a:pt x="53540" y="18960"/>
                </a:lnTo>
                <a:lnTo>
                  <a:pt x="53580" y="18910"/>
                </a:lnTo>
                <a:lnTo>
                  <a:pt x="53600" y="18880"/>
                </a:lnTo>
                <a:lnTo>
                  <a:pt x="53620" y="18850"/>
                </a:lnTo>
                <a:lnTo>
                  <a:pt x="53620" y="18660"/>
                </a:lnTo>
                <a:lnTo>
                  <a:pt x="53610" y="18650"/>
                </a:lnTo>
                <a:lnTo>
                  <a:pt x="53880" y="18660"/>
                </a:lnTo>
                <a:lnTo>
                  <a:pt x="53890" y="18670"/>
                </a:lnTo>
                <a:lnTo>
                  <a:pt x="53900" y="18670"/>
                </a:lnTo>
                <a:lnTo>
                  <a:pt x="53990" y="18720"/>
                </a:lnTo>
                <a:lnTo>
                  <a:pt x="53990" y="18730"/>
                </a:lnTo>
                <a:lnTo>
                  <a:pt x="54010" y="18770"/>
                </a:lnTo>
                <a:lnTo>
                  <a:pt x="54010" y="18780"/>
                </a:lnTo>
                <a:lnTo>
                  <a:pt x="54010" y="18790"/>
                </a:lnTo>
                <a:lnTo>
                  <a:pt x="54010" y="18810"/>
                </a:lnTo>
                <a:lnTo>
                  <a:pt x="54020" y="18860"/>
                </a:lnTo>
                <a:lnTo>
                  <a:pt x="54030" y="18900"/>
                </a:lnTo>
                <a:lnTo>
                  <a:pt x="54040" y="18910"/>
                </a:lnTo>
                <a:lnTo>
                  <a:pt x="54050" y="18930"/>
                </a:lnTo>
                <a:lnTo>
                  <a:pt x="54050" y="18950"/>
                </a:lnTo>
                <a:lnTo>
                  <a:pt x="54050" y="18980"/>
                </a:lnTo>
                <a:lnTo>
                  <a:pt x="54060" y="18990"/>
                </a:lnTo>
                <a:lnTo>
                  <a:pt x="54060" y="19010"/>
                </a:lnTo>
                <a:lnTo>
                  <a:pt x="54080" y="19020"/>
                </a:lnTo>
                <a:lnTo>
                  <a:pt x="54090" y="19040"/>
                </a:lnTo>
                <a:lnTo>
                  <a:pt x="54100" y="19050"/>
                </a:lnTo>
                <a:lnTo>
                  <a:pt x="54120" y="19070"/>
                </a:lnTo>
                <a:lnTo>
                  <a:pt x="54130" y="19080"/>
                </a:lnTo>
                <a:lnTo>
                  <a:pt x="54130" y="19090"/>
                </a:lnTo>
                <a:lnTo>
                  <a:pt x="54140" y="19100"/>
                </a:lnTo>
                <a:lnTo>
                  <a:pt x="54140" y="19110"/>
                </a:lnTo>
                <a:lnTo>
                  <a:pt x="54150" y="19120"/>
                </a:lnTo>
                <a:lnTo>
                  <a:pt x="54160" y="19130"/>
                </a:lnTo>
                <a:lnTo>
                  <a:pt x="54170" y="19130"/>
                </a:lnTo>
                <a:lnTo>
                  <a:pt x="54180" y="19140"/>
                </a:lnTo>
                <a:lnTo>
                  <a:pt x="54210" y="19150"/>
                </a:lnTo>
                <a:lnTo>
                  <a:pt x="54230" y="19160"/>
                </a:lnTo>
                <a:lnTo>
                  <a:pt x="54250" y="19170"/>
                </a:lnTo>
                <a:lnTo>
                  <a:pt x="54270" y="19180"/>
                </a:lnTo>
                <a:lnTo>
                  <a:pt x="54280" y="19180"/>
                </a:lnTo>
                <a:lnTo>
                  <a:pt x="54290" y="19200"/>
                </a:lnTo>
                <a:lnTo>
                  <a:pt x="54300" y="19220"/>
                </a:lnTo>
                <a:lnTo>
                  <a:pt x="54320" y="19240"/>
                </a:lnTo>
                <a:lnTo>
                  <a:pt x="54340" y="19250"/>
                </a:lnTo>
                <a:lnTo>
                  <a:pt x="54380" y="19280"/>
                </a:lnTo>
                <a:lnTo>
                  <a:pt x="54420" y="19310"/>
                </a:lnTo>
                <a:lnTo>
                  <a:pt x="54460" y="19360"/>
                </a:lnTo>
                <a:lnTo>
                  <a:pt x="54480" y="19390"/>
                </a:lnTo>
                <a:lnTo>
                  <a:pt x="54550" y="19470"/>
                </a:lnTo>
                <a:lnTo>
                  <a:pt x="54570" y="19490"/>
                </a:lnTo>
                <a:lnTo>
                  <a:pt x="54580" y="19510"/>
                </a:lnTo>
                <a:lnTo>
                  <a:pt x="54590" y="19520"/>
                </a:lnTo>
                <a:lnTo>
                  <a:pt x="54610" y="19540"/>
                </a:lnTo>
                <a:lnTo>
                  <a:pt x="54700" y="19610"/>
                </a:lnTo>
                <a:lnTo>
                  <a:pt x="54700" y="19630"/>
                </a:lnTo>
                <a:lnTo>
                  <a:pt x="54710" y="19630"/>
                </a:lnTo>
                <a:lnTo>
                  <a:pt x="54720" y="19640"/>
                </a:lnTo>
                <a:lnTo>
                  <a:pt x="54730" y="19640"/>
                </a:lnTo>
                <a:lnTo>
                  <a:pt x="54750" y="19640"/>
                </a:lnTo>
                <a:lnTo>
                  <a:pt x="54770" y="19650"/>
                </a:lnTo>
                <a:lnTo>
                  <a:pt x="54780" y="19650"/>
                </a:lnTo>
                <a:lnTo>
                  <a:pt x="54790" y="19650"/>
                </a:lnTo>
                <a:lnTo>
                  <a:pt x="54800" y="19660"/>
                </a:lnTo>
                <a:lnTo>
                  <a:pt x="54820" y="19670"/>
                </a:lnTo>
                <a:lnTo>
                  <a:pt x="54830" y="19680"/>
                </a:lnTo>
                <a:lnTo>
                  <a:pt x="54840" y="19680"/>
                </a:lnTo>
                <a:lnTo>
                  <a:pt x="54860" y="19690"/>
                </a:lnTo>
                <a:lnTo>
                  <a:pt x="54980" y="19750"/>
                </a:lnTo>
                <a:lnTo>
                  <a:pt x="55110" y="19740"/>
                </a:lnTo>
                <a:lnTo>
                  <a:pt x="55120" y="19750"/>
                </a:lnTo>
                <a:lnTo>
                  <a:pt x="55140" y="19760"/>
                </a:lnTo>
                <a:lnTo>
                  <a:pt x="55170" y="19790"/>
                </a:lnTo>
                <a:lnTo>
                  <a:pt x="55180" y="19800"/>
                </a:lnTo>
                <a:lnTo>
                  <a:pt x="55200" y="19810"/>
                </a:lnTo>
                <a:lnTo>
                  <a:pt x="55210" y="19820"/>
                </a:lnTo>
                <a:lnTo>
                  <a:pt x="55220" y="19830"/>
                </a:lnTo>
                <a:lnTo>
                  <a:pt x="55230" y="19840"/>
                </a:lnTo>
                <a:lnTo>
                  <a:pt x="55240" y="19840"/>
                </a:lnTo>
                <a:lnTo>
                  <a:pt x="55270" y="19880"/>
                </a:lnTo>
                <a:lnTo>
                  <a:pt x="55430" y="20010"/>
                </a:lnTo>
                <a:lnTo>
                  <a:pt x="55480" y="20040"/>
                </a:lnTo>
                <a:lnTo>
                  <a:pt x="55490" y="20050"/>
                </a:lnTo>
                <a:lnTo>
                  <a:pt x="55520" y="20070"/>
                </a:lnTo>
                <a:lnTo>
                  <a:pt x="55560" y="20090"/>
                </a:lnTo>
                <a:lnTo>
                  <a:pt x="55580" y="20100"/>
                </a:lnTo>
                <a:lnTo>
                  <a:pt x="55610" y="20110"/>
                </a:lnTo>
                <a:lnTo>
                  <a:pt x="55630" y="20120"/>
                </a:lnTo>
                <a:lnTo>
                  <a:pt x="55650" y="20120"/>
                </a:lnTo>
                <a:lnTo>
                  <a:pt x="55650" y="20130"/>
                </a:lnTo>
                <a:lnTo>
                  <a:pt x="55660" y="20140"/>
                </a:lnTo>
                <a:lnTo>
                  <a:pt x="55700" y="20150"/>
                </a:lnTo>
                <a:lnTo>
                  <a:pt x="55790" y="20190"/>
                </a:lnTo>
                <a:lnTo>
                  <a:pt x="55810" y="20190"/>
                </a:lnTo>
                <a:lnTo>
                  <a:pt x="55840" y="20190"/>
                </a:lnTo>
                <a:lnTo>
                  <a:pt x="55870" y="20190"/>
                </a:lnTo>
                <a:lnTo>
                  <a:pt x="55890" y="20190"/>
                </a:lnTo>
                <a:lnTo>
                  <a:pt x="55920" y="20190"/>
                </a:lnTo>
                <a:lnTo>
                  <a:pt x="55930" y="20180"/>
                </a:lnTo>
                <a:lnTo>
                  <a:pt x="55950" y="20170"/>
                </a:lnTo>
                <a:lnTo>
                  <a:pt x="55960" y="20160"/>
                </a:lnTo>
                <a:lnTo>
                  <a:pt x="55980" y="20160"/>
                </a:lnTo>
                <a:lnTo>
                  <a:pt x="55990" y="20160"/>
                </a:lnTo>
                <a:lnTo>
                  <a:pt x="56040" y="20160"/>
                </a:lnTo>
                <a:lnTo>
                  <a:pt x="56050" y="20160"/>
                </a:lnTo>
                <a:lnTo>
                  <a:pt x="56050" y="20170"/>
                </a:lnTo>
                <a:lnTo>
                  <a:pt x="56060" y="20180"/>
                </a:lnTo>
                <a:lnTo>
                  <a:pt x="56080" y="20190"/>
                </a:lnTo>
                <a:lnTo>
                  <a:pt x="56090" y="20200"/>
                </a:lnTo>
                <a:lnTo>
                  <a:pt x="56110" y="20210"/>
                </a:lnTo>
                <a:lnTo>
                  <a:pt x="56130" y="20210"/>
                </a:lnTo>
                <a:lnTo>
                  <a:pt x="56150" y="20210"/>
                </a:lnTo>
                <a:lnTo>
                  <a:pt x="56170" y="20210"/>
                </a:lnTo>
                <a:lnTo>
                  <a:pt x="56180" y="20200"/>
                </a:lnTo>
                <a:lnTo>
                  <a:pt x="56190" y="20200"/>
                </a:lnTo>
                <a:lnTo>
                  <a:pt x="56200" y="20200"/>
                </a:lnTo>
                <a:lnTo>
                  <a:pt x="56220" y="20190"/>
                </a:lnTo>
                <a:lnTo>
                  <a:pt x="56240" y="20180"/>
                </a:lnTo>
                <a:lnTo>
                  <a:pt x="56260" y="20170"/>
                </a:lnTo>
                <a:lnTo>
                  <a:pt x="56280" y="20170"/>
                </a:lnTo>
                <a:lnTo>
                  <a:pt x="56300" y="20170"/>
                </a:lnTo>
                <a:lnTo>
                  <a:pt x="56330" y="20180"/>
                </a:lnTo>
                <a:lnTo>
                  <a:pt x="56400" y="20200"/>
                </a:lnTo>
                <a:lnTo>
                  <a:pt x="56430" y="20200"/>
                </a:lnTo>
                <a:lnTo>
                  <a:pt x="56450" y="20210"/>
                </a:lnTo>
                <a:lnTo>
                  <a:pt x="56550" y="20260"/>
                </a:lnTo>
                <a:lnTo>
                  <a:pt x="56620" y="20510"/>
                </a:lnTo>
                <a:lnTo>
                  <a:pt x="56570" y="20710"/>
                </a:lnTo>
                <a:lnTo>
                  <a:pt x="56570" y="20720"/>
                </a:lnTo>
                <a:lnTo>
                  <a:pt x="56560" y="20730"/>
                </a:lnTo>
                <a:lnTo>
                  <a:pt x="56530" y="20800"/>
                </a:lnTo>
                <a:lnTo>
                  <a:pt x="56500" y="20850"/>
                </a:lnTo>
                <a:lnTo>
                  <a:pt x="56490" y="20890"/>
                </a:lnTo>
                <a:lnTo>
                  <a:pt x="56490" y="20920"/>
                </a:lnTo>
                <a:lnTo>
                  <a:pt x="56490" y="20950"/>
                </a:lnTo>
                <a:lnTo>
                  <a:pt x="56500" y="20970"/>
                </a:lnTo>
                <a:lnTo>
                  <a:pt x="56510" y="20990"/>
                </a:lnTo>
                <a:lnTo>
                  <a:pt x="56530" y="21000"/>
                </a:lnTo>
                <a:lnTo>
                  <a:pt x="56560" y="21010"/>
                </a:lnTo>
                <a:lnTo>
                  <a:pt x="56600" y="21020"/>
                </a:lnTo>
                <a:lnTo>
                  <a:pt x="56630" y="21030"/>
                </a:lnTo>
                <a:lnTo>
                  <a:pt x="56640" y="21030"/>
                </a:lnTo>
                <a:lnTo>
                  <a:pt x="56650" y="21030"/>
                </a:lnTo>
                <a:lnTo>
                  <a:pt x="56660" y="21040"/>
                </a:lnTo>
                <a:lnTo>
                  <a:pt x="56680" y="21040"/>
                </a:lnTo>
                <a:lnTo>
                  <a:pt x="56880" y="21130"/>
                </a:lnTo>
                <a:lnTo>
                  <a:pt x="56880" y="21140"/>
                </a:lnTo>
                <a:lnTo>
                  <a:pt x="56890" y="21160"/>
                </a:lnTo>
                <a:lnTo>
                  <a:pt x="56910" y="21170"/>
                </a:lnTo>
                <a:lnTo>
                  <a:pt x="56940" y="21190"/>
                </a:lnTo>
                <a:lnTo>
                  <a:pt x="56970" y="21200"/>
                </a:lnTo>
                <a:lnTo>
                  <a:pt x="57000" y="21210"/>
                </a:lnTo>
                <a:lnTo>
                  <a:pt x="57030" y="21200"/>
                </a:lnTo>
                <a:lnTo>
                  <a:pt x="57060" y="21190"/>
                </a:lnTo>
                <a:lnTo>
                  <a:pt x="57100" y="21150"/>
                </a:lnTo>
                <a:lnTo>
                  <a:pt x="57110" y="21130"/>
                </a:lnTo>
                <a:lnTo>
                  <a:pt x="57120" y="21120"/>
                </a:lnTo>
                <a:lnTo>
                  <a:pt x="57120" y="21100"/>
                </a:lnTo>
                <a:lnTo>
                  <a:pt x="57120" y="21080"/>
                </a:lnTo>
                <a:lnTo>
                  <a:pt x="57110" y="21070"/>
                </a:lnTo>
                <a:lnTo>
                  <a:pt x="57100" y="21050"/>
                </a:lnTo>
                <a:lnTo>
                  <a:pt x="57090" y="21050"/>
                </a:lnTo>
                <a:lnTo>
                  <a:pt x="57080" y="21050"/>
                </a:lnTo>
                <a:lnTo>
                  <a:pt x="57060" y="21030"/>
                </a:lnTo>
                <a:lnTo>
                  <a:pt x="57040" y="21010"/>
                </a:lnTo>
                <a:lnTo>
                  <a:pt x="57020" y="20990"/>
                </a:lnTo>
                <a:lnTo>
                  <a:pt x="57010" y="20970"/>
                </a:lnTo>
                <a:lnTo>
                  <a:pt x="57000" y="20940"/>
                </a:lnTo>
                <a:lnTo>
                  <a:pt x="57010" y="20900"/>
                </a:lnTo>
                <a:lnTo>
                  <a:pt x="57010" y="20880"/>
                </a:lnTo>
                <a:lnTo>
                  <a:pt x="57020" y="20870"/>
                </a:lnTo>
                <a:lnTo>
                  <a:pt x="57030" y="20850"/>
                </a:lnTo>
                <a:lnTo>
                  <a:pt x="57030" y="20840"/>
                </a:lnTo>
                <a:lnTo>
                  <a:pt x="57050" y="20820"/>
                </a:lnTo>
                <a:lnTo>
                  <a:pt x="57070" y="20800"/>
                </a:lnTo>
                <a:lnTo>
                  <a:pt x="57080" y="20790"/>
                </a:lnTo>
                <a:lnTo>
                  <a:pt x="57110" y="20770"/>
                </a:lnTo>
                <a:lnTo>
                  <a:pt x="57120" y="20760"/>
                </a:lnTo>
                <a:lnTo>
                  <a:pt x="57130" y="20750"/>
                </a:lnTo>
                <a:lnTo>
                  <a:pt x="57280" y="20720"/>
                </a:lnTo>
                <a:lnTo>
                  <a:pt x="57330" y="20710"/>
                </a:lnTo>
                <a:lnTo>
                  <a:pt x="57380" y="20690"/>
                </a:lnTo>
                <a:lnTo>
                  <a:pt x="57410" y="20680"/>
                </a:lnTo>
                <a:lnTo>
                  <a:pt x="57470" y="20650"/>
                </a:lnTo>
                <a:lnTo>
                  <a:pt x="57510" y="20630"/>
                </a:lnTo>
                <a:lnTo>
                  <a:pt x="57530" y="20600"/>
                </a:lnTo>
                <a:lnTo>
                  <a:pt x="57560" y="20550"/>
                </a:lnTo>
                <a:lnTo>
                  <a:pt x="57570" y="20530"/>
                </a:lnTo>
                <a:lnTo>
                  <a:pt x="57580" y="20500"/>
                </a:lnTo>
                <a:lnTo>
                  <a:pt x="57600" y="20480"/>
                </a:lnTo>
                <a:lnTo>
                  <a:pt x="57610" y="20450"/>
                </a:lnTo>
                <a:lnTo>
                  <a:pt x="57780" y="20360"/>
                </a:lnTo>
                <a:lnTo>
                  <a:pt x="57790" y="20360"/>
                </a:lnTo>
                <a:lnTo>
                  <a:pt x="57810" y="20360"/>
                </a:lnTo>
                <a:lnTo>
                  <a:pt x="57830" y="20350"/>
                </a:lnTo>
                <a:lnTo>
                  <a:pt x="57850" y="20340"/>
                </a:lnTo>
                <a:lnTo>
                  <a:pt x="57880" y="20320"/>
                </a:lnTo>
                <a:lnTo>
                  <a:pt x="57910" y="20300"/>
                </a:lnTo>
                <a:lnTo>
                  <a:pt x="57930" y="20280"/>
                </a:lnTo>
                <a:lnTo>
                  <a:pt x="57950" y="20260"/>
                </a:lnTo>
                <a:lnTo>
                  <a:pt x="57950" y="20240"/>
                </a:lnTo>
                <a:lnTo>
                  <a:pt x="57970" y="20240"/>
                </a:lnTo>
                <a:lnTo>
                  <a:pt x="57980" y="20220"/>
                </a:lnTo>
                <a:lnTo>
                  <a:pt x="57990" y="20220"/>
                </a:lnTo>
                <a:lnTo>
                  <a:pt x="58000" y="20210"/>
                </a:lnTo>
                <a:lnTo>
                  <a:pt x="58010" y="20200"/>
                </a:lnTo>
                <a:lnTo>
                  <a:pt x="58020" y="20190"/>
                </a:lnTo>
                <a:lnTo>
                  <a:pt x="58020" y="20180"/>
                </a:lnTo>
                <a:lnTo>
                  <a:pt x="58030" y="20170"/>
                </a:lnTo>
                <a:lnTo>
                  <a:pt x="58040" y="20160"/>
                </a:lnTo>
                <a:lnTo>
                  <a:pt x="58060" y="20160"/>
                </a:lnTo>
                <a:lnTo>
                  <a:pt x="58070" y="20160"/>
                </a:lnTo>
                <a:lnTo>
                  <a:pt x="58090" y="20150"/>
                </a:lnTo>
                <a:lnTo>
                  <a:pt x="58120" y="20140"/>
                </a:lnTo>
                <a:lnTo>
                  <a:pt x="58160" y="20130"/>
                </a:lnTo>
                <a:lnTo>
                  <a:pt x="58200" y="20120"/>
                </a:lnTo>
                <a:lnTo>
                  <a:pt x="58250" y="20110"/>
                </a:lnTo>
                <a:lnTo>
                  <a:pt x="58300" y="20100"/>
                </a:lnTo>
                <a:lnTo>
                  <a:pt x="58330" y="20090"/>
                </a:lnTo>
                <a:lnTo>
                  <a:pt x="58390" y="20060"/>
                </a:lnTo>
                <a:lnTo>
                  <a:pt x="58420" y="20040"/>
                </a:lnTo>
                <a:lnTo>
                  <a:pt x="58430" y="20040"/>
                </a:lnTo>
                <a:lnTo>
                  <a:pt x="58450" y="20020"/>
                </a:lnTo>
                <a:lnTo>
                  <a:pt x="58480" y="20010"/>
                </a:lnTo>
                <a:lnTo>
                  <a:pt x="58530" y="19980"/>
                </a:lnTo>
                <a:lnTo>
                  <a:pt x="58540" y="19980"/>
                </a:lnTo>
                <a:lnTo>
                  <a:pt x="58560" y="19960"/>
                </a:lnTo>
                <a:lnTo>
                  <a:pt x="58570" y="19960"/>
                </a:lnTo>
                <a:lnTo>
                  <a:pt x="58580" y="19950"/>
                </a:lnTo>
                <a:lnTo>
                  <a:pt x="58590" y="19950"/>
                </a:lnTo>
                <a:lnTo>
                  <a:pt x="58610" y="19940"/>
                </a:lnTo>
                <a:lnTo>
                  <a:pt x="58630" y="19940"/>
                </a:lnTo>
                <a:lnTo>
                  <a:pt x="58640" y="19940"/>
                </a:lnTo>
                <a:lnTo>
                  <a:pt x="58650" y="19940"/>
                </a:lnTo>
                <a:lnTo>
                  <a:pt x="58660" y="19940"/>
                </a:lnTo>
                <a:lnTo>
                  <a:pt x="58670" y="19940"/>
                </a:lnTo>
                <a:lnTo>
                  <a:pt x="58680" y="19940"/>
                </a:lnTo>
                <a:lnTo>
                  <a:pt x="58690" y="19940"/>
                </a:lnTo>
                <a:lnTo>
                  <a:pt x="58700" y="19940"/>
                </a:lnTo>
                <a:lnTo>
                  <a:pt x="58710" y="19940"/>
                </a:lnTo>
                <a:lnTo>
                  <a:pt x="58720" y="19950"/>
                </a:lnTo>
                <a:lnTo>
                  <a:pt x="58730" y="19950"/>
                </a:lnTo>
                <a:lnTo>
                  <a:pt x="58750" y="19950"/>
                </a:lnTo>
                <a:lnTo>
                  <a:pt x="58790" y="19970"/>
                </a:lnTo>
                <a:lnTo>
                  <a:pt x="58800" y="19970"/>
                </a:lnTo>
                <a:lnTo>
                  <a:pt x="58870" y="20010"/>
                </a:lnTo>
                <a:lnTo>
                  <a:pt x="58890" y="20030"/>
                </a:lnTo>
                <a:lnTo>
                  <a:pt x="58890" y="20040"/>
                </a:lnTo>
                <a:lnTo>
                  <a:pt x="58910" y="20050"/>
                </a:lnTo>
                <a:lnTo>
                  <a:pt x="58930" y="20070"/>
                </a:lnTo>
                <a:lnTo>
                  <a:pt x="58960" y="20090"/>
                </a:lnTo>
                <a:lnTo>
                  <a:pt x="58990" y="20130"/>
                </a:lnTo>
                <a:lnTo>
                  <a:pt x="59030" y="20150"/>
                </a:lnTo>
                <a:lnTo>
                  <a:pt x="59080" y="20150"/>
                </a:lnTo>
                <a:lnTo>
                  <a:pt x="59110" y="20140"/>
                </a:lnTo>
                <a:lnTo>
                  <a:pt x="59140" y="20120"/>
                </a:lnTo>
                <a:lnTo>
                  <a:pt x="59220" y="20050"/>
                </a:lnTo>
                <a:lnTo>
                  <a:pt x="59260" y="19990"/>
                </a:lnTo>
                <a:lnTo>
                  <a:pt x="59270" y="19970"/>
                </a:lnTo>
                <a:lnTo>
                  <a:pt x="59280" y="19960"/>
                </a:lnTo>
                <a:lnTo>
                  <a:pt x="59310" y="19910"/>
                </a:lnTo>
                <a:lnTo>
                  <a:pt x="59340" y="19870"/>
                </a:lnTo>
                <a:lnTo>
                  <a:pt x="59370" y="19830"/>
                </a:lnTo>
                <a:lnTo>
                  <a:pt x="59390" y="19790"/>
                </a:lnTo>
                <a:lnTo>
                  <a:pt x="59400" y="19720"/>
                </a:lnTo>
                <a:lnTo>
                  <a:pt x="59400" y="19670"/>
                </a:lnTo>
                <a:lnTo>
                  <a:pt x="59410" y="19670"/>
                </a:lnTo>
                <a:lnTo>
                  <a:pt x="59400" y="19660"/>
                </a:lnTo>
                <a:lnTo>
                  <a:pt x="59400" y="19630"/>
                </a:lnTo>
                <a:lnTo>
                  <a:pt x="59400" y="19620"/>
                </a:lnTo>
                <a:lnTo>
                  <a:pt x="59360" y="19540"/>
                </a:lnTo>
                <a:lnTo>
                  <a:pt x="59350" y="19490"/>
                </a:lnTo>
                <a:lnTo>
                  <a:pt x="59370" y="19450"/>
                </a:lnTo>
                <a:lnTo>
                  <a:pt x="59390" y="19410"/>
                </a:lnTo>
                <a:lnTo>
                  <a:pt x="59400" y="19370"/>
                </a:lnTo>
                <a:lnTo>
                  <a:pt x="59400" y="19330"/>
                </a:lnTo>
                <a:lnTo>
                  <a:pt x="59400" y="19280"/>
                </a:lnTo>
                <a:lnTo>
                  <a:pt x="59400" y="19240"/>
                </a:lnTo>
                <a:lnTo>
                  <a:pt x="59410" y="19200"/>
                </a:lnTo>
                <a:lnTo>
                  <a:pt x="59420" y="19160"/>
                </a:lnTo>
                <a:lnTo>
                  <a:pt x="59420" y="19150"/>
                </a:lnTo>
                <a:lnTo>
                  <a:pt x="59440" y="19130"/>
                </a:lnTo>
                <a:lnTo>
                  <a:pt x="59470" y="19120"/>
                </a:lnTo>
                <a:lnTo>
                  <a:pt x="59480" y="19110"/>
                </a:lnTo>
                <a:lnTo>
                  <a:pt x="59490" y="19100"/>
                </a:lnTo>
                <a:lnTo>
                  <a:pt x="59540" y="19080"/>
                </a:lnTo>
                <a:lnTo>
                  <a:pt x="59570" y="19060"/>
                </a:lnTo>
                <a:lnTo>
                  <a:pt x="59650" y="19010"/>
                </a:lnTo>
                <a:lnTo>
                  <a:pt x="59710" y="18970"/>
                </a:lnTo>
                <a:lnTo>
                  <a:pt x="59740" y="18940"/>
                </a:lnTo>
                <a:lnTo>
                  <a:pt x="59750" y="18930"/>
                </a:lnTo>
                <a:lnTo>
                  <a:pt x="59760" y="18910"/>
                </a:lnTo>
                <a:lnTo>
                  <a:pt x="59770" y="18900"/>
                </a:lnTo>
                <a:lnTo>
                  <a:pt x="59800" y="18870"/>
                </a:lnTo>
                <a:lnTo>
                  <a:pt x="59820" y="18830"/>
                </a:lnTo>
                <a:lnTo>
                  <a:pt x="59840" y="18800"/>
                </a:lnTo>
                <a:lnTo>
                  <a:pt x="59840" y="18780"/>
                </a:lnTo>
                <a:lnTo>
                  <a:pt x="59840" y="18770"/>
                </a:lnTo>
                <a:lnTo>
                  <a:pt x="59850" y="18750"/>
                </a:lnTo>
                <a:lnTo>
                  <a:pt x="59850" y="18710"/>
                </a:lnTo>
                <a:lnTo>
                  <a:pt x="59850" y="18690"/>
                </a:lnTo>
                <a:lnTo>
                  <a:pt x="59820" y="18630"/>
                </a:lnTo>
                <a:lnTo>
                  <a:pt x="59830" y="18590"/>
                </a:lnTo>
                <a:lnTo>
                  <a:pt x="59870" y="18490"/>
                </a:lnTo>
                <a:lnTo>
                  <a:pt x="59930" y="18410"/>
                </a:lnTo>
                <a:lnTo>
                  <a:pt x="59990" y="18380"/>
                </a:lnTo>
                <a:lnTo>
                  <a:pt x="60040" y="18360"/>
                </a:lnTo>
                <a:lnTo>
                  <a:pt x="60210" y="18330"/>
                </a:lnTo>
                <a:lnTo>
                  <a:pt x="60340" y="18290"/>
                </a:lnTo>
                <a:lnTo>
                  <a:pt x="60560" y="18250"/>
                </a:lnTo>
                <a:lnTo>
                  <a:pt x="60640" y="18220"/>
                </a:lnTo>
                <a:lnTo>
                  <a:pt x="60690" y="18170"/>
                </a:lnTo>
                <a:lnTo>
                  <a:pt x="60700" y="1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