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Nong Bua Lam Phu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Nong Bua Lam Ph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400" y="26940"/>
                </a:moveTo>
                <a:lnTo>
                  <a:pt x="53370" y="26890"/>
                </a:lnTo>
                <a:lnTo>
                  <a:pt x="53360" y="26870"/>
                </a:lnTo>
                <a:lnTo>
                  <a:pt x="53310" y="26800"/>
                </a:lnTo>
                <a:lnTo>
                  <a:pt x="53290" y="26770"/>
                </a:lnTo>
                <a:lnTo>
                  <a:pt x="53180" y="26570"/>
                </a:lnTo>
                <a:lnTo>
                  <a:pt x="53180" y="26540"/>
                </a:lnTo>
                <a:lnTo>
                  <a:pt x="53180" y="26520"/>
                </a:lnTo>
                <a:lnTo>
                  <a:pt x="53200" y="26490"/>
                </a:lnTo>
                <a:lnTo>
                  <a:pt x="53220" y="26470"/>
                </a:lnTo>
                <a:lnTo>
                  <a:pt x="53240" y="26460"/>
                </a:lnTo>
                <a:lnTo>
                  <a:pt x="53450" y="26390"/>
                </a:lnTo>
                <a:lnTo>
                  <a:pt x="53490" y="26370"/>
                </a:lnTo>
                <a:lnTo>
                  <a:pt x="53500" y="26360"/>
                </a:lnTo>
                <a:lnTo>
                  <a:pt x="53530" y="26330"/>
                </a:lnTo>
                <a:lnTo>
                  <a:pt x="53620" y="26230"/>
                </a:lnTo>
                <a:lnTo>
                  <a:pt x="53660" y="26200"/>
                </a:lnTo>
                <a:lnTo>
                  <a:pt x="53850" y="26130"/>
                </a:lnTo>
                <a:lnTo>
                  <a:pt x="53860" y="26120"/>
                </a:lnTo>
                <a:lnTo>
                  <a:pt x="53870" y="26110"/>
                </a:lnTo>
                <a:lnTo>
                  <a:pt x="53870" y="26090"/>
                </a:lnTo>
                <a:lnTo>
                  <a:pt x="53850" y="26060"/>
                </a:lnTo>
                <a:lnTo>
                  <a:pt x="53830" y="26050"/>
                </a:lnTo>
                <a:lnTo>
                  <a:pt x="53770" y="26010"/>
                </a:lnTo>
                <a:lnTo>
                  <a:pt x="53760" y="26000"/>
                </a:lnTo>
                <a:lnTo>
                  <a:pt x="53750" y="25980"/>
                </a:lnTo>
                <a:lnTo>
                  <a:pt x="53740" y="25960"/>
                </a:lnTo>
                <a:lnTo>
                  <a:pt x="53730" y="25940"/>
                </a:lnTo>
                <a:lnTo>
                  <a:pt x="53720" y="25920"/>
                </a:lnTo>
                <a:lnTo>
                  <a:pt x="53700" y="25910"/>
                </a:lnTo>
                <a:lnTo>
                  <a:pt x="53650" y="25880"/>
                </a:lnTo>
                <a:lnTo>
                  <a:pt x="53630" y="25870"/>
                </a:lnTo>
                <a:lnTo>
                  <a:pt x="53620" y="25840"/>
                </a:lnTo>
                <a:lnTo>
                  <a:pt x="53600" y="25750"/>
                </a:lnTo>
                <a:lnTo>
                  <a:pt x="53580" y="25690"/>
                </a:lnTo>
                <a:lnTo>
                  <a:pt x="53540" y="25620"/>
                </a:lnTo>
                <a:lnTo>
                  <a:pt x="53520" y="25590"/>
                </a:lnTo>
                <a:lnTo>
                  <a:pt x="53500" y="25570"/>
                </a:lnTo>
                <a:lnTo>
                  <a:pt x="53460" y="25560"/>
                </a:lnTo>
                <a:lnTo>
                  <a:pt x="53410" y="25550"/>
                </a:lnTo>
                <a:lnTo>
                  <a:pt x="53390" y="25550"/>
                </a:lnTo>
                <a:lnTo>
                  <a:pt x="53350" y="25530"/>
                </a:lnTo>
                <a:lnTo>
                  <a:pt x="53300" y="25490"/>
                </a:lnTo>
                <a:lnTo>
                  <a:pt x="53260" y="25480"/>
                </a:lnTo>
                <a:lnTo>
                  <a:pt x="53180" y="25470"/>
                </a:lnTo>
                <a:lnTo>
                  <a:pt x="53160" y="25460"/>
                </a:lnTo>
                <a:lnTo>
                  <a:pt x="53140" y="25450"/>
                </a:lnTo>
                <a:lnTo>
                  <a:pt x="53050" y="25390"/>
                </a:lnTo>
                <a:lnTo>
                  <a:pt x="53010" y="25370"/>
                </a:lnTo>
                <a:lnTo>
                  <a:pt x="52940" y="25360"/>
                </a:lnTo>
                <a:lnTo>
                  <a:pt x="52910" y="25350"/>
                </a:lnTo>
                <a:lnTo>
                  <a:pt x="52840" y="25310"/>
                </a:lnTo>
                <a:lnTo>
                  <a:pt x="52720" y="25180"/>
                </a:lnTo>
                <a:lnTo>
                  <a:pt x="52700" y="25140"/>
                </a:lnTo>
                <a:lnTo>
                  <a:pt x="52650" y="24990"/>
                </a:lnTo>
                <a:lnTo>
                  <a:pt x="52660" y="24950"/>
                </a:lnTo>
                <a:lnTo>
                  <a:pt x="52690" y="24910"/>
                </a:lnTo>
                <a:lnTo>
                  <a:pt x="52790" y="24770"/>
                </a:lnTo>
                <a:lnTo>
                  <a:pt x="52820" y="24740"/>
                </a:lnTo>
                <a:lnTo>
                  <a:pt x="52830" y="24730"/>
                </a:lnTo>
                <a:lnTo>
                  <a:pt x="52850" y="24710"/>
                </a:lnTo>
                <a:lnTo>
                  <a:pt x="52860" y="24680"/>
                </a:lnTo>
                <a:lnTo>
                  <a:pt x="52850" y="24560"/>
                </a:lnTo>
                <a:lnTo>
                  <a:pt x="52860" y="24540"/>
                </a:lnTo>
                <a:lnTo>
                  <a:pt x="52860" y="24520"/>
                </a:lnTo>
                <a:lnTo>
                  <a:pt x="52880" y="24480"/>
                </a:lnTo>
                <a:lnTo>
                  <a:pt x="52920" y="24440"/>
                </a:lnTo>
                <a:lnTo>
                  <a:pt x="53020" y="24330"/>
                </a:lnTo>
                <a:lnTo>
                  <a:pt x="53070" y="24280"/>
                </a:lnTo>
                <a:lnTo>
                  <a:pt x="53090" y="24260"/>
                </a:lnTo>
                <a:lnTo>
                  <a:pt x="53100" y="24240"/>
                </a:lnTo>
                <a:lnTo>
                  <a:pt x="53110" y="24210"/>
                </a:lnTo>
                <a:lnTo>
                  <a:pt x="53110" y="24170"/>
                </a:lnTo>
                <a:lnTo>
                  <a:pt x="53110" y="24140"/>
                </a:lnTo>
                <a:lnTo>
                  <a:pt x="53090" y="24100"/>
                </a:lnTo>
                <a:lnTo>
                  <a:pt x="53090" y="24080"/>
                </a:lnTo>
                <a:lnTo>
                  <a:pt x="53090" y="24050"/>
                </a:lnTo>
                <a:lnTo>
                  <a:pt x="53100" y="23990"/>
                </a:lnTo>
                <a:lnTo>
                  <a:pt x="53110" y="23960"/>
                </a:lnTo>
                <a:lnTo>
                  <a:pt x="53100" y="23940"/>
                </a:lnTo>
                <a:lnTo>
                  <a:pt x="53090" y="23920"/>
                </a:lnTo>
                <a:lnTo>
                  <a:pt x="53080" y="23900"/>
                </a:lnTo>
                <a:lnTo>
                  <a:pt x="53060" y="23870"/>
                </a:lnTo>
                <a:lnTo>
                  <a:pt x="52970" y="23780"/>
                </a:lnTo>
                <a:lnTo>
                  <a:pt x="52960" y="23770"/>
                </a:lnTo>
                <a:lnTo>
                  <a:pt x="52910" y="23700"/>
                </a:lnTo>
                <a:lnTo>
                  <a:pt x="52890" y="23660"/>
                </a:lnTo>
                <a:lnTo>
                  <a:pt x="52880" y="23620"/>
                </a:lnTo>
                <a:lnTo>
                  <a:pt x="52870" y="23570"/>
                </a:lnTo>
                <a:lnTo>
                  <a:pt x="52870" y="23550"/>
                </a:lnTo>
                <a:lnTo>
                  <a:pt x="52870" y="23520"/>
                </a:lnTo>
                <a:lnTo>
                  <a:pt x="52870" y="23500"/>
                </a:lnTo>
                <a:lnTo>
                  <a:pt x="52880" y="23470"/>
                </a:lnTo>
                <a:lnTo>
                  <a:pt x="52900" y="23450"/>
                </a:lnTo>
                <a:lnTo>
                  <a:pt x="52930" y="23420"/>
                </a:lnTo>
                <a:lnTo>
                  <a:pt x="53000" y="23410"/>
                </a:lnTo>
                <a:lnTo>
                  <a:pt x="53130" y="23410"/>
                </a:lnTo>
                <a:lnTo>
                  <a:pt x="53180" y="23410"/>
                </a:lnTo>
                <a:lnTo>
                  <a:pt x="53230" y="23410"/>
                </a:lnTo>
                <a:lnTo>
                  <a:pt x="53300" y="23420"/>
                </a:lnTo>
                <a:lnTo>
                  <a:pt x="53350" y="23420"/>
                </a:lnTo>
                <a:lnTo>
                  <a:pt x="53380" y="23420"/>
                </a:lnTo>
                <a:lnTo>
                  <a:pt x="53420" y="23410"/>
                </a:lnTo>
                <a:lnTo>
                  <a:pt x="53540" y="23340"/>
                </a:lnTo>
                <a:lnTo>
                  <a:pt x="53640" y="23280"/>
                </a:lnTo>
                <a:lnTo>
                  <a:pt x="53680" y="23250"/>
                </a:lnTo>
                <a:lnTo>
                  <a:pt x="53720" y="23210"/>
                </a:lnTo>
                <a:lnTo>
                  <a:pt x="53770" y="23110"/>
                </a:lnTo>
                <a:lnTo>
                  <a:pt x="53820" y="23050"/>
                </a:lnTo>
                <a:lnTo>
                  <a:pt x="53810" y="22950"/>
                </a:lnTo>
                <a:lnTo>
                  <a:pt x="53700" y="22590"/>
                </a:lnTo>
                <a:lnTo>
                  <a:pt x="53850" y="22400"/>
                </a:lnTo>
                <a:lnTo>
                  <a:pt x="53930" y="22370"/>
                </a:lnTo>
                <a:lnTo>
                  <a:pt x="53990" y="22410"/>
                </a:lnTo>
                <a:lnTo>
                  <a:pt x="54020" y="22420"/>
                </a:lnTo>
                <a:lnTo>
                  <a:pt x="54080" y="22430"/>
                </a:lnTo>
                <a:lnTo>
                  <a:pt x="54120" y="22410"/>
                </a:lnTo>
                <a:lnTo>
                  <a:pt x="54170" y="22370"/>
                </a:lnTo>
                <a:lnTo>
                  <a:pt x="54260" y="22270"/>
                </a:lnTo>
                <a:lnTo>
                  <a:pt x="54310" y="22240"/>
                </a:lnTo>
                <a:lnTo>
                  <a:pt x="54380" y="22230"/>
                </a:lnTo>
                <a:lnTo>
                  <a:pt x="54520" y="22290"/>
                </a:lnTo>
                <a:lnTo>
                  <a:pt x="54640" y="22310"/>
                </a:lnTo>
                <a:lnTo>
                  <a:pt x="54850" y="22350"/>
                </a:lnTo>
                <a:lnTo>
                  <a:pt x="54930" y="22400"/>
                </a:lnTo>
                <a:lnTo>
                  <a:pt x="55010" y="22420"/>
                </a:lnTo>
                <a:lnTo>
                  <a:pt x="55070" y="22410"/>
                </a:lnTo>
                <a:lnTo>
                  <a:pt x="55180" y="22340"/>
                </a:lnTo>
                <a:lnTo>
                  <a:pt x="55210" y="22370"/>
                </a:lnTo>
                <a:lnTo>
                  <a:pt x="55220" y="22430"/>
                </a:lnTo>
                <a:lnTo>
                  <a:pt x="55200" y="22640"/>
                </a:lnTo>
                <a:lnTo>
                  <a:pt x="55210" y="22720"/>
                </a:lnTo>
                <a:lnTo>
                  <a:pt x="55270" y="22860"/>
                </a:lnTo>
                <a:lnTo>
                  <a:pt x="55310" y="23130"/>
                </a:lnTo>
                <a:lnTo>
                  <a:pt x="55530" y="23580"/>
                </a:lnTo>
                <a:lnTo>
                  <a:pt x="55560" y="23700"/>
                </a:lnTo>
                <a:lnTo>
                  <a:pt x="55590" y="23820"/>
                </a:lnTo>
                <a:lnTo>
                  <a:pt x="55590" y="23890"/>
                </a:lnTo>
                <a:lnTo>
                  <a:pt x="55580" y="23940"/>
                </a:lnTo>
                <a:lnTo>
                  <a:pt x="55560" y="23980"/>
                </a:lnTo>
                <a:lnTo>
                  <a:pt x="55550" y="24030"/>
                </a:lnTo>
                <a:lnTo>
                  <a:pt x="55540" y="24090"/>
                </a:lnTo>
                <a:lnTo>
                  <a:pt x="55560" y="24200"/>
                </a:lnTo>
                <a:lnTo>
                  <a:pt x="55600" y="24260"/>
                </a:lnTo>
                <a:lnTo>
                  <a:pt x="55660" y="24290"/>
                </a:lnTo>
                <a:lnTo>
                  <a:pt x="55820" y="24300"/>
                </a:lnTo>
                <a:lnTo>
                  <a:pt x="55870" y="24360"/>
                </a:lnTo>
                <a:lnTo>
                  <a:pt x="55880" y="24460"/>
                </a:lnTo>
                <a:lnTo>
                  <a:pt x="55840" y="24520"/>
                </a:lnTo>
                <a:lnTo>
                  <a:pt x="55800" y="24650"/>
                </a:lnTo>
                <a:lnTo>
                  <a:pt x="55800" y="24700"/>
                </a:lnTo>
                <a:lnTo>
                  <a:pt x="55810" y="24740"/>
                </a:lnTo>
                <a:lnTo>
                  <a:pt x="55850" y="24770"/>
                </a:lnTo>
                <a:lnTo>
                  <a:pt x="55910" y="24790"/>
                </a:lnTo>
                <a:lnTo>
                  <a:pt x="55960" y="24840"/>
                </a:lnTo>
                <a:lnTo>
                  <a:pt x="55990" y="24890"/>
                </a:lnTo>
                <a:lnTo>
                  <a:pt x="56030" y="24960"/>
                </a:lnTo>
                <a:lnTo>
                  <a:pt x="56080" y="24960"/>
                </a:lnTo>
                <a:lnTo>
                  <a:pt x="56220" y="24890"/>
                </a:lnTo>
                <a:lnTo>
                  <a:pt x="56360" y="24850"/>
                </a:lnTo>
                <a:lnTo>
                  <a:pt x="56510" y="24830"/>
                </a:lnTo>
                <a:lnTo>
                  <a:pt x="56560" y="24850"/>
                </a:lnTo>
                <a:lnTo>
                  <a:pt x="56570" y="24880"/>
                </a:lnTo>
                <a:lnTo>
                  <a:pt x="56490" y="24910"/>
                </a:lnTo>
                <a:lnTo>
                  <a:pt x="56470" y="24940"/>
                </a:lnTo>
                <a:lnTo>
                  <a:pt x="56460" y="25030"/>
                </a:lnTo>
                <a:lnTo>
                  <a:pt x="56450" y="25050"/>
                </a:lnTo>
                <a:lnTo>
                  <a:pt x="56420" y="25090"/>
                </a:lnTo>
                <a:lnTo>
                  <a:pt x="56310" y="25170"/>
                </a:lnTo>
                <a:lnTo>
                  <a:pt x="56270" y="25190"/>
                </a:lnTo>
                <a:lnTo>
                  <a:pt x="56240" y="25200"/>
                </a:lnTo>
                <a:lnTo>
                  <a:pt x="56170" y="25200"/>
                </a:lnTo>
                <a:lnTo>
                  <a:pt x="56120" y="25210"/>
                </a:lnTo>
                <a:lnTo>
                  <a:pt x="56090" y="25220"/>
                </a:lnTo>
                <a:lnTo>
                  <a:pt x="56070" y="25240"/>
                </a:lnTo>
                <a:lnTo>
                  <a:pt x="56030" y="25290"/>
                </a:lnTo>
                <a:lnTo>
                  <a:pt x="56020" y="25310"/>
                </a:lnTo>
                <a:lnTo>
                  <a:pt x="56020" y="25350"/>
                </a:lnTo>
                <a:lnTo>
                  <a:pt x="56030" y="25400"/>
                </a:lnTo>
                <a:lnTo>
                  <a:pt x="56140" y="25600"/>
                </a:lnTo>
                <a:lnTo>
                  <a:pt x="56220" y="25790"/>
                </a:lnTo>
                <a:lnTo>
                  <a:pt x="56290" y="25880"/>
                </a:lnTo>
                <a:lnTo>
                  <a:pt x="57000" y="26580"/>
                </a:lnTo>
                <a:lnTo>
                  <a:pt x="56710" y="27280"/>
                </a:lnTo>
                <a:lnTo>
                  <a:pt x="56630" y="27630"/>
                </a:lnTo>
                <a:lnTo>
                  <a:pt x="56620" y="27660"/>
                </a:lnTo>
                <a:lnTo>
                  <a:pt x="56610" y="27660"/>
                </a:lnTo>
                <a:lnTo>
                  <a:pt x="56570" y="27670"/>
                </a:lnTo>
                <a:lnTo>
                  <a:pt x="56470" y="27680"/>
                </a:lnTo>
                <a:lnTo>
                  <a:pt x="56420" y="27690"/>
                </a:lnTo>
                <a:lnTo>
                  <a:pt x="56330" y="27710"/>
                </a:lnTo>
                <a:lnTo>
                  <a:pt x="56300" y="27710"/>
                </a:lnTo>
                <a:lnTo>
                  <a:pt x="56280" y="27700"/>
                </a:lnTo>
                <a:lnTo>
                  <a:pt x="56270" y="27690"/>
                </a:lnTo>
                <a:lnTo>
                  <a:pt x="56240" y="27640"/>
                </a:lnTo>
                <a:lnTo>
                  <a:pt x="56210" y="27610"/>
                </a:lnTo>
                <a:lnTo>
                  <a:pt x="56200" y="27590"/>
                </a:lnTo>
                <a:lnTo>
                  <a:pt x="56160" y="27570"/>
                </a:lnTo>
                <a:lnTo>
                  <a:pt x="56120" y="27550"/>
                </a:lnTo>
                <a:lnTo>
                  <a:pt x="56080" y="27530"/>
                </a:lnTo>
                <a:lnTo>
                  <a:pt x="55990" y="27510"/>
                </a:lnTo>
                <a:lnTo>
                  <a:pt x="55810" y="27480"/>
                </a:lnTo>
                <a:lnTo>
                  <a:pt x="55780" y="27480"/>
                </a:lnTo>
                <a:lnTo>
                  <a:pt x="55760" y="27490"/>
                </a:lnTo>
                <a:lnTo>
                  <a:pt x="55730" y="27490"/>
                </a:lnTo>
                <a:lnTo>
                  <a:pt x="55640" y="27520"/>
                </a:lnTo>
                <a:lnTo>
                  <a:pt x="55540" y="27540"/>
                </a:lnTo>
                <a:lnTo>
                  <a:pt x="55510" y="27540"/>
                </a:lnTo>
                <a:lnTo>
                  <a:pt x="55480" y="27540"/>
                </a:lnTo>
                <a:lnTo>
                  <a:pt x="55420" y="27520"/>
                </a:lnTo>
                <a:lnTo>
                  <a:pt x="55310" y="27450"/>
                </a:lnTo>
                <a:lnTo>
                  <a:pt x="55220" y="27420"/>
                </a:lnTo>
                <a:lnTo>
                  <a:pt x="55210" y="27420"/>
                </a:lnTo>
                <a:lnTo>
                  <a:pt x="55200" y="27410"/>
                </a:lnTo>
                <a:lnTo>
                  <a:pt x="55140" y="27400"/>
                </a:lnTo>
                <a:lnTo>
                  <a:pt x="55110" y="27380"/>
                </a:lnTo>
                <a:lnTo>
                  <a:pt x="55100" y="27380"/>
                </a:lnTo>
                <a:lnTo>
                  <a:pt x="55060" y="27360"/>
                </a:lnTo>
                <a:lnTo>
                  <a:pt x="55010" y="27360"/>
                </a:lnTo>
                <a:lnTo>
                  <a:pt x="54980" y="27350"/>
                </a:lnTo>
                <a:lnTo>
                  <a:pt x="54960" y="27340"/>
                </a:lnTo>
                <a:lnTo>
                  <a:pt x="54950" y="27320"/>
                </a:lnTo>
                <a:lnTo>
                  <a:pt x="54940" y="27280"/>
                </a:lnTo>
                <a:lnTo>
                  <a:pt x="54930" y="27260"/>
                </a:lnTo>
                <a:lnTo>
                  <a:pt x="54920" y="27250"/>
                </a:lnTo>
                <a:lnTo>
                  <a:pt x="54900" y="27220"/>
                </a:lnTo>
                <a:lnTo>
                  <a:pt x="54900" y="27200"/>
                </a:lnTo>
                <a:lnTo>
                  <a:pt x="54890" y="27190"/>
                </a:lnTo>
                <a:lnTo>
                  <a:pt x="54890" y="27170"/>
                </a:lnTo>
                <a:lnTo>
                  <a:pt x="54890" y="27150"/>
                </a:lnTo>
                <a:lnTo>
                  <a:pt x="54870" y="27140"/>
                </a:lnTo>
                <a:lnTo>
                  <a:pt x="54860" y="27130"/>
                </a:lnTo>
                <a:lnTo>
                  <a:pt x="54840" y="27130"/>
                </a:lnTo>
                <a:lnTo>
                  <a:pt x="54820" y="27120"/>
                </a:lnTo>
                <a:lnTo>
                  <a:pt x="54810" y="27100"/>
                </a:lnTo>
                <a:lnTo>
                  <a:pt x="54810" y="27080"/>
                </a:lnTo>
                <a:lnTo>
                  <a:pt x="54800" y="27060"/>
                </a:lnTo>
                <a:lnTo>
                  <a:pt x="54790" y="27050"/>
                </a:lnTo>
                <a:lnTo>
                  <a:pt x="54760" y="27030"/>
                </a:lnTo>
                <a:lnTo>
                  <a:pt x="54750" y="27020"/>
                </a:lnTo>
                <a:lnTo>
                  <a:pt x="54730" y="26980"/>
                </a:lnTo>
                <a:lnTo>
                  <a:pt x="54720" y="26970"/>
                </a:lnTo>
                <a:lnTo>
                  <a:pt x="54680" y="26960"/>
                </a:lnTo>
                <a:lnTo>
                  <a:pt x="54650" y="26930"/>
                </a:lnTo>
                <a:lnTo>
                  <a:pt x="54610" y="26920"/>
                </a:lnTo>
                <a:lnTo>
                  <a:pt x="54540" y="26910"/>
                </a:lnTo>
                <a:lnTo>
                  <a:pt x="54490" y="26910"/>
                </a:lnTo>
                <a:lnTo>
                  <a:pt x="54460" y="26910"/>
                </a:lnTo>
                <a:lnTo>
                  <a:pt x="54440" y="26920"/>
                </a:lnTo>
                <a:lnTo>
                  <a:pt x="54420" y="26930"/>
                </a:lnTo>
                <a:lnTo>
                  <a:pt x="54410" y="26940"/>
                </a:lnTo>
                <a:lnTo>
                  <a:pt x="54390" y="26970"/>
                </a:lnTo>
                <a:lnTo>
                  <a:pt x="54370" y="26990"/>
                </a:lnTo>
                <a:lnTo>
                  <a:pt x="54350" y="27000"/>
                </a:lnTo>
                <a:lnTo>
                  <a:pt x="54320" y="27010"/>
                </a:lnTo>
                <a:lnTo>
                  <a:pt x="54300" y="27020"/>
                </a:lnTo>
                <a:lnTo>
                  <a:pt x="54280" y="27040"/>
                </a:lnTo>
                <a:lnTo>
                  <a:pt x="54260" y="27060"/>
                </a:lnTo>
                <a:lnTo>
                  <a:pt x="54200" y="27100"/>
                </a:lnTo>
                <a:lnTo>
                  <a:pt x="54170" y="27110"/>
                </a:lnTo>
                <a:lnTo>
                  <a:pt x="54140" y="27120"/>
                </a:lnTo>
                <a:lnTo>
                  <a:pt x="54110" y="27120"/>
                </a:lnTo>
                <a:lnTo>
                  <a:pt x="54090" y="27110"/>
                </a:lnTo>
                <a:lnTo>
                  <a:pt x="54030" y="27090"/>
                </a:lnTo>
                <a:lnTo>
                  <a:pt x="54020" y="27080"/>
                </a:lnTo>
                <a:lnTo>
                  <a:pt x="53940" y="27070"/>
                </a:lnTo>
                <a:lnTo>
                  <a:pt x="53900" y="27050"/>
                </a:lnTo>
                <a:lnTo>
                  <a:pt x="53830" y="27000"/>
                </a:lnTo>
                <a:lnTo>
                  <a:pt x="53810" y="27000"/>
                </a:lnTo>
                <a:lnTo>
                  <a:pt x="53790" y="26990"/>
                </a:lnTo>
                <a:lnTo>
                  <a:pt x="53720" y="26990"/>
                </a:lnTo>
                <a:lnTo>
                  <a:pt x="53610" y="26960"/>
                </a:lnTo>
                <a:lnTo>
                  <a:pt x="53400" y="26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