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Narathiwat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Narathiw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990" y="93880"/>
                </a:moveTo>
                <a:lnTo>
                  <a:pt x="49970" y="93830"/>
                </a:lnTo>
                <a:lnTo>
                  <a:pt x="49960" y="93810"/>
                </a:lnTo>
                <a:lnTo>
                  <a:pt x="49960" y="93780"/>
                </a:lnTo>
                <a:lnTo>
                  <a:pt x="49980" y="93590"/>
                </a:lnTo>
                <a:lnTo>
                  <a:pt x="49970" y="93540"/>
                </a:lnTo>
                <a:lnTo>
                  <a:pt x="49970" y="93510"/>
                </a:lnTo>
                <a:lnTo>
                  <a:pt x="49940" y="93470"/>
                </a:lnTo>
                <a:lnTo>
                  <a:pt x="49910" y="93400"/>
                </a:lnTo>
                <a:lnTo>
                  <a:pt x="49900" y="93380"/>
                </a:lnTo>
                <a:lnTo>
                  <a:pt x="49900" y="93330"/>
                </a:lnTo>
                <a:lnTo>
                  <a:pt x="49920" y="92970"/>
                </a:lnTo>
                <a:lnTo>
                  <a:pt x="49910" y="92920"/>
                </a:lnTo>
                <a:lnTo>
                  <a:pt x="49890" y="92870"/>
                </a:lnTo>
                <a:lnTo>
                  <a:pt x="49870" y="92840"/>
                </a:lnTo>
                <a:lnTo>
                  <a:pt x="49850" y="92820"/>
                </a:lnTo>
                <a:lnTo>
                  <a:pt x="49840" y="92810"/>
                </a:lnTo>
                <a:lnTo>
                  <a:pt x="49780" y="92790"/>
                </a:lnTo>
                <a:lnTo>
                  <a:pt x="49740" y="92770"/>
                </a:lnTo>
                <a:lnTo>
                  <a:pt x="49700" y="92730"/>
                </a:lnTo>
                <a:lnTo>
                  <a:pt x="49690" y="92710"/>
                </a:lnTo>
                <a:lnTo>
                  <a:pt x="49690" y="92690"/>
                </a:lnTo>
                <a:lnTo>
                  <a:pt x="49670" y="92570"/>
                </a:lnTo>
                <a:lnTo>
                  <a:pt x="49660" y="92530"/>
                </a:lnTo>
                <a:lnTo>
                  <a:pt x="49650" y="92510"/>
                </a:lnTo>
                <a:lnTo>
                  <a:pt x="49610" y="92450"/>
                </a:lnTo>
                <a:lnTo>
                  <a:pt x="49580" y="92420"/>
                </a:lnTo>
                <a:lnTo>
                  <a:pt x="49410" y="92310"/>
                </a:lnTo>
                <a:lnTo>
                  <a:pt x="49400" y="92300"/>
                </a:lnTo>
                <a:lnTo>
                  <a:pt x="49390" y="92290"/>
                </a:lnTo>
                <a:lnTo>
                  <a:pt x="49370" y="92250"/>
                </a:lnTo>
                <a:lnTo>
                  <a:pt x="49330" y="92130"/>
                </a:lnTo>
                <a:lnTo>
                  <a:pt x="49290" y="92060"/>
                </a:lnTo>
                <a:lnTo>
                  <a:pt x="49290" y="92040"/>
                </a:lnTo>
                <a:lnTo>
                  <a:pt x="49300" y="92010"/>
                </a:lnTo>
                <a:lnTo>
                  <a:pt x="49340" y="91970"/>
                </a:lnTo>
                <a:lnTo>
                  <a:pt x="49390" y="91930"/>
                </a:lnTo>
                <a:lnTo>
                  <a:pt x="49410" y="91910"/>
                </a:lnTo>
                <a:lnTo>
                  <a:pt x="49420" y="91890"/>
                </a:lnTo>
                <a:lnTo>
                  <a:pt x="49430" y="91810"/>
                </a:lnTo>
                <a:lnTo>
                  <a:pt x="49440" y="91650"/>
                </a:lnTo>
                <a:lnTo>
                  <a:pt x="49610" y="90760"/>
                </a:lnTo>
                <a:lnTo>
                  <a:pt x="49620" y="90750"/>
                </a:lnTo>
                <a:lnTo>
                  <a:pt x="49630" y="90730"/>
                </a:lnTo>
                <a:lnTo>
                  <a:pt x="49660" y="90710"/>
                </a:lnTo>
                <a:lnTo>
                  <a:pt x="49900" y="90630"/>
                </a:lnTo>
                <a:lnTo>
                  <a:pt x="50010" y="90600"/>
                </a:lnTo>
                <a:lnTo>
                  <a:pt x="50210" y="90580"/>
                </a:lnTo>
                <a:lnTo>
                  <a:pt x="50250" y="90550"/>
                </a:lnTo>
                <a:lnTo>
                  <a:pt x="50300" y="90490"/>
                </a:lnTo>
                <a:lnTo>
                  <a:pt x="50410" y="90340"/>
                </a:lnTo>
                <a:lnTo>
                  <a:pt x="50510" y="90230"/>
                </a:lnTo>
                <a:lnTo>
                  <a:pt x="50560" y="90150"/>
                </a:lnTo>
                <a:lnTo>
                  <a:pt x="50600" y="90110"/>
                </a:lnTo>
                <a:lnTo>
                  <a:pt x="50660" y="90050"/>
                </a:lnTo>
                <a:lnTo>
                  <a:pt x="50670" y="90040"/>
                </a:lnTo>
                <a:lnTo>
                  <a:pt x="50670" y="90000"/>
                </a:lnTo>
                <a:lnTo>
                  <a:pt x="50600" y="89910"/>
                </a:lnTo>
                <a:lnTo>
                  <a:pt x="50640" y="89790"/>
                </a:lnTo>
                <a:lnTo>
                  <a:pt x="50630" y="89760"/>
                </a:lnTo>
                <a:lnTo>
                  <a:pt x="50630" y="89740"/>
                </a:lnTo>
                <a:lnTo>
                  <a:pt x="50610" y="89720"/>
                </a:lnTo>
                <a:lnTo>
                  <a:pt x="50600" y="89710"/>
                </a:lnTo>
                <a:lnTo>
                  <a:pt x="50550" y="89690"/>
                </a:lnTo>
                <a:lnTo>
                  <a:pt x="50520" y="89670"/>
                </a:lnTo>
                <a:lnTo>
                  <a:pt x="50480" y="89630"/>
                </a:lnTo>
                <a:lnTo>
                  <a:pt x="50470" y="89600"/>
                </a:lnTo>
                <a:lnTo>
                  <a:pt x="50480" y="89580"/>
                </a:lnTo>
                <a:lnTo>
                  <a:pt x="50510" y="89530"/>
                </a:lnTo>
                <a:lnTo>
                  <a:pt x="50520" y="89520"/>
                </a:lnTo>
                <a:lnTo>
                  <a:pt x="50530" y="89520"/>
                </a:lnTo>
                <a:lnTo>
                  <a:pt x="50540" y="89510"/>
                </a:lnTo>
                <a:lnTo>
                  <a:pt x="50590" y="89510"/>
                </a:lnTo>
                <a:lnTo>
                  <a:pt x="50610" y="89500"/>
                </a:lnTo>
                <a:lnTo>
                  <a:pt x="50680" y="89470"/>
                </a:lnTo>
                <a:lnTo>
                  <a:pt x="50700" y="89470"/>
                </a:lnTo>
                <a:lnTo>
                  <a:pt x="50720" y="89480"/>
                </a:lnTo>
                <a:lnTo>
                  <a:pt x="50740" y="89490"/>
                </a:lnTo>
                <a:lnTo>
                  <a:pt x="50760" y="89500"/>
                </a:lnTo>
                <a:lnTo>
                  <a:pt x="50770" y="89490"/>
                </a:lnTo>
                <a:lnTo>
                  <a:pt x="50790" y="89480"/>
                </a:lnTo>
                <a:lnTo>
                  <a:pt x="50830" y="89470"/>
                </a:lnTo>
                <a:lnTo>
                  <a:pt x="50850" y="89470"/>
                </a:lnTo>
                <a:lnTo>
                  <a:pt x="50870" y="89490"/>
                </a:lnTo>
                <a:lnTo>
                  <a:pt x="50880" y="89500"/>
                </a:lnTo>
                <a:lnTo>
                  <a:pt x="50900" y="89510"/>
                </a:lnTo>
                <a:lnTo>
                  <a:pt x="50920" y="89510"/>
                </a:lnTo>
                <a:lnTo>
                  <a:pt x="50940" y="89520"/>
                </a:lnTo>
                <a:lnTo>
                  <a:pt x="50950" y="89530"/>
                </a:lnTo>
                <a:lnTo>
                  <a:pt x="50970" y="89550"/>
                </a:lnTo>
                <a:lnTo>
                  <a:pt x="50970" y="89570"/>
                </a:lnTo>
                <a:lnTo>
                  <a:pt x="50980" y="89640"/>
                </a:lnTo>
                <a:lnTo>
                  <a:pt x="50980" y="89660"/>
                </a:lnTo>
                <a:lnTo>
                  <a:pt x="50990" y="89680"/>
                </a:lnTo>
                <a:lnTo>
                  <a:pt x="51020" y="89710"/>
                </a:lnTo>
                <a:lnTo>
                  <a:pt x="51060" y="89780"/>
                </a:lnTo>
                <a:lnTo>
                  <a:pt x="51090" y="89790"/>
                </a:lnTo>
                <a:lnTo>
                  <a:pt x="51120" y="89800"/>
                </a:lnTo>
                <a:lnTo>
                  <a:pt x="51310" y="89800"/>
                </a:lnTo>
                <a:lnTo>
                  <a:pt x="51320" y="89790"/>
                </a:lnTo>
                <a:lnTo>
                  <a:pt x="51610" y="90240"/>
                </a:lnTo>
                <a:lnTo>
                  <a:pt x="51830" y="90450"/>
                </a:lnTo>
                <a:lnTo>
                  <a:pt x="52430" y="90830"/>
                </a:lnTo>
                <a:lnTo>
                  <a:pt x="53090" y="91470"/>
                </a:lnTo>
                <a:lnTo>
                  <a:pt x="53410" y="91690"/>
                </a:lnTo>
                <a:lnTo>
                  <a:pt x="53370" y="92010"/>
                </a:lnTo>
                <a:lnTo>
                  <a:pt x="53400" y="92480"/>
                </a:lnTo>
                <a:lnTo>
                  <a:pt x="53330" y="92670"/>
                </a:lnTo>
                <a:lnTo>
                  <a:pt x="53170" y="92830"/>
                </a:lnTo>
                <a:lnTo>
                  <a:pt x="52730" y="93170"/>
                </a:lnTo>
                <a:lnTo>
                  <a:pt x="52580" y="93350"/>
                </a:lnTo>
                <a:lnTo>
                  <a:pt x="52490" y="93600"/>
                </a:lnTo>
                <a:lnTo>
                  <a:pt x="52490" y="93850"/>
                </a:lnTo>
                <a:lnTo>
                  <a:pt x="52450" y="94080"/>
                </a:lnTo>
                <a:lnTo>
                  <a:pt x="52260" y="94250"/>
                </a:lnTo>
                <a:lnTo>
                  <a:pt x="52190" y="94290"/>
                </a:lnTo>
                <a:lnTo>
                  <a:pt x="52160" y="94340"/>
                </a:lnTo>
                <a:lnTo>
                  <a:pt x="52140" y="94400"/>
                </a:lnTo>
                <a:lnTo>
                  <a:pt x="52110" y="94450"/>
                </a:lnTo>
                <a:lnTo>
                  <a:pt x="51930" y="94560"/>
                </a:lnTo>
                <a:lnTo>
                  <a:pt x="51900" y="94590"/>
                </a:lnTo>
                <a:lnTo>
                  <a:pt x="51850" y="94720"/>
                </a:lnTo>
                <a:lnTo>
                  <a:pt x="51780" y="94800"/>
                </a:lnTo>
                <a:lnTo>
                  <a:pt x="51690" y="94810"/>
                </a:lnTo>
                <a:lnTo>
                  <a:pt x="51560" y="94740"/>
                </a:lnTo>
                <a:lnTo>
                  <a:pt x="51510" y="94670"/>
                </a:lnTo>
                <a:lnTo>
                  <a:pt x="51470" y="94600"/>
                </a:lnTo>
                <a:lnTo>
                  <a:pt x="51420" y="94540"/>
                </a:lnTo>
                <a:lnTo>
                  <a:pt x="51340" y="94520"/>
                </a:lnTo>
                <a:lnTo>
                  <a:pt x="51270" y="94540"/>
                </a:lnTo>
                <a:lnTo>
                  <a:pt x="51170" y="94630"/>
                </a:lnTo>
                <a:lnTo>
                  <a:pt x="51160" y="94640"/>
                </a:lnTo>
                <a:lnTo>
                  <a:pt x="51110" y="94670"/>
                </a:lnTo>
                <a:lnTo>
                  <a:pt x="50980" y="94640"/>
                </a:lnTo>
                <a:lnTo>
                  <a:pt x="50890" y="94540"/>
                </a:lnTo>
                <a:lnTo>
                  <a:pt x="50770" y="94270"/>
                </a:lnTo>
                <a:lnTo>
                  <a:pt x="50780" y="94210"/>
                </a:lnTo>
                <a:lnTo>
                  <a:pt x="50790" y="94150"/>
                </a:lnTo>
                <a:lnTo>
                  <a:pt x="50790" y="94100"/>
                </a:lnTo>
                <a:lnTo>
                  <a:pt x="50740" y="94080"/>
                </a:lnTo>
                <a:lnTo>
                  <a:pt x="50670" y="94070"/>
                </a:lnTo>
                <a:lnTo>
                  <a:pt x="50620" y="94040"/>
                </a:lnTo>
                <a:lnTo>
                  <a:pt x="50590" y="93990"/>
                </a:lnTo>
                <a:lnTo>
                  <a:pt x="50560" y="93920"/>
                </a:lnTo>
                <a:lnTo>
                  <a:pt x="50470" y="93800"/>
                </a:lnTo>
                <a:lnTo>
                  <a:pt x="50340" y="93770"/>
                </a:lnTo>
                <a:lnTo>
                  <a:pt x="50200" y="93800"/>
                </a:lnTo>
                <a:lnTo>
                  <a:pt x="49990" y="93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