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450" y="17650"/>
                </a:moveTo>
                <a:lnTo>
                  <a:pt x="47420" y="17700"/>
                </a:lnTo>
                <a:lnTo>
                  <a:pt x="47040" y="18010"/>
                </a:lnTo>
                <a:lnTo>
                  <a:pt x="46820" y="18150"/>
                </a:lnTo>
                <a:lnTo>
                  <a:pt x="46530" y="18410"/>
                </a:lnTo>
                <a:lnTo>
                  <a:pt x="46460" y="18530"/>
                </a:lnTo>
                <a:lnTo>
                  <a:pt x="46450" y="18550"/>
                </a:lnTo>
                <a:lnTo>
                  <a:pt x="46450" y="18570"/>
                </a:lnTo>
                <a:lnTo>
                  <a:pt x="46460" y="18590"/>
                </a:lnTo>
                <a:lnTo>
                  <a:pt x="46470" y="18600"/>
                </a:lnTo>
                <a:lnTo>
                  <a:pt x="46490" y="18620"/>
                </a:lnTo>
                <a:lnTo>
                  <a:pt x="46490" y="18650"/>
                </a:lnTo>
                <a:lnTo>
                  <a:pt x="46480" y="18700"/>
                </a:lnTo>
                <a:lnTo>
                  <a:pt x="46460" y="18730"/>
                </a:lnTo>
                <a:lnTo>
                  <a:pt x="46430" y="18760"/>
                </a:lnTo>
                <a:lnTo>
                  <a:pt x="46330" y="18840"/>
                </a:lnTo>
                <a:lnTo>
                  <a:pt x="46300" y="18870"/>
                </a:lnTo>
                <a:lnTo>
                  <a:pt x="46300" y="18890"/>
                </a:lnTo>
                <a:lnTo>
                  <a:pt x="46310" y="18900"/>
                </a:lnTo>
                <a:lnTo>
                  <a:pt x="46350" y="18920"/>
                </a:lnTo>
                <a:lnTo>
                  <a:pt x="46370" y="18940"/>
                </a:lnTo>
                <a:lnTo>
                  <a:pt x="46380" y="18960"/>
                </a:lnTo>
                <a:lnTo>
                  <a:pt x="46380" y="19000"/>
                </a:lnTo>
                <a:lnTo>
                  <a:pt x="46370" y="19020"/>
                </a:lnTo>
                <a:lnTo>
                  <a:pt x="46350" y="19040"/>
                </a:lnTo>
                <a:lnTo>
                  <a:pt x="46250" y="19100"/>
                </a:lnTo>
                <a:lnTo>
                  <a:pt x="46220" y="19130"/>
                </a:lnTo>
                <a:lnTo>
                  <a:pt x="46200" y="19150"/>
                </a:lnTo>
                <a:lnTo>
                  <a:pt x="46180" y="19220"/>
                </a:lnTo>
                <a:lnTo>
                  <a:pt x="46110" y="19360"/>
                </a:lnTo>
                <a:lnTo>
                  <a:pt x="46090" y="19410"/>
                </a:lnTo>
                <a:lnTo>
                  <a:pt x="46080" y="19440"/>
                </a:lnTo>
                <a:lnTo>
                  <a:pt x="46050" y="19450"/>
                </a:lnTo>
                <a:lnTo>
                  <a:pt x="46030" y="19460"/>
                </a:lnTo>
                <a:lnTo>
                  <a:pt x="46010" y="19470"/>
                </a:lnTo>
                <a:lnTo>
                  <a:pt x="45880" y="19560"/>
                </a:lnTo>
                <a:lnTo>
                  <a:pt x="45640" y="19780"/>
                </a:lnTo>
                <a:lnTo>
                  <a:pt x="45590" y="19820"/>
                </a:lnTo>
                <a:lnTo>
                  <a:pt x="45560" y="19820"/>
                </a:lnTo>
                <a:lnTo>
                  <a:pt x="45460" y="19810"/>
                </a:lnTo>
                <a:lnTo>
                  <a:pt x="45360" y="19800"/>
                </a:lnTo>
                <a:lnTo>
                  <a:pt x="45330" y="19800"/>
                </a:lnTo>
                <a:lnTo>
                  <a:pt x="45210" y="19810"/>
                </a:lnTo>
                <a:lnTo>
                  <a:pt x="45160" y="19810"/>
                </a:lnTo>
                <a:lnTo>
                  <a:pt x="45140" y="19800"/>
                </a:lnTo>
                <a:lnTo>
                  <a:pt x="45100" y="19780"/>
                </a:lnTo>
                <a:lnTo>
                  <a:pt x="45090" y="19760"/>
                </a:lnTo>
                <a:lnTo>
                  <a:pt x="45070" y="19760"/>
                </a:lnTo>
                <a:lnTo>
                  <a:pt x="45050" y="19750"/>
                </a:lnTo>
                <a:lnTo>
                  <a:pt x="44960" y="19740"/>
                </a:lnTo>
                <a:lnTo>
                  <a:pt x="44910" y="19730"/>
                </a:lnTo>
                <a:lnTo>
                  <a:pt x="44890" y="19730"/>
                </a:lnTo>
                <a:lnTo>
                  <a:pt x="44800" y="19730"/>
                </a:lnTo>
                <a:lnTo>
                  <a:pt x="44780" y="19730"/>
                </a:lnTo>
                <a:lnTo>
                  <a:pt x="44710" y="19730"/>
                </a:lnTo>
                <a:lnTo>
                  <a:pt x="44540" y="19660"/>
                </a:lnTo>
                <a:lnTo>
                  <a:pt x="44490" y="19660"/>
                </a:lnTo>
                <a:lnTo>
                  <a:pt x="44460" y="19670"/>
                </a:lnTo>
                <a:lnTo>
                  <a:pt x="44410" y="19720"/>
                </a:lnTo>
                <a:lnTo>
                  <a:pt x="44330" y="19790"/>
                </a:lnTo>
                <a:lnTo>
                  <a:pt x="44300" y="19800"/>
                </a:lnTo>
                <a:lnTo>
                  <a:pt x="44270" y="19800"/>
                </a:lnTo>
                <a:lnTo>
                  <a:pt x="44200" y="19790"/>
                </a:lnTo>
                <a:lnTo>
                  <a:pt x="44170" y="19800"/>
                </a:lnTo>
                <a:lnTo>
                  <a:pt x="44140" y="19820"/>
                </a:lnTo>
                <a:lnTo>
                  <a:pt x="44120" y="19870"/>
                </a:lnTo>
                <a:lnTo>
                  <a:pt x="43990" y="19870"/>
                </a:lnTo>
                <a:lnTo>
                  <a:pt x="43920" y="19890"/>
                </a:lnTo>
                <a:lnTo>
                  <a:pt x="43890" y="19890"/>
                </a:lnTo>
                <a:lnTo>
                  <a:pt x="43800" y="19870"/>
                </a:lnTo>
                <a:lnTo>
                  <a:pt x="43770" y="19870"/>
                </a:lnTo>
                <a:lnTo>
                  <a:pt x="43740" y="19880"/>
                </a:lnTo>
                <a:lnTo>
                  <a:pt x="43700" y="19900"/>
                </a:lnTo>
                <a:lnTo>
                  <a:pt x="43670" y="19910"/>
                </a:lnTo>
                <a:lnTo>
                  <a:pt x="43650" y="19910"/>
                </a:lnTo>
                <a:lnTo>
                  <a:pt x="43620" y="19910"/>
                </a:lnTo>
                <a:lnTo>
                  <a:pt x="43600" y="19900"/>
                </a:lnTo>
                <a:lnTo>
                  <a:pt x="43570" y="19880"/>
                </a:lnTo>
                <a:lnTo>
                  <a:pt x="43580" y="19810"/>
                </a:lnTo>
                <a:lnTo>
                  <a:pt x="43470" y="19220"/>
                </a:lnTo>
                <a:lnTo>
                  <a:pt x="43470" y="19160"/>
                </a:lnTo>
                <a:lnTo>
                  <a:pt x="43490" y="19140"/>
                </a:lnTo>
                <a:lnTo>
                  <a:pt x="43510" y="19130"/>
                </a:lnTo>
                <a:lnTo>
                  <a:pt x="43550" y="19120"/>
                </a:lnTo>
                <a:lnTo>
                  <a:pt x="43580" y="19100"/>
                </a:lnTo>
                <a:lnTo>
                  <a:pt x="43630" y="19060"/>
                </a:lnTo>
                <a:lnTo>
                  <a:pt x="43650" y="19050"/>
                </a:lnTo>
                <a:lnTo>
                  <a:pt x="43720" y="19040"/>
                </a:lnTo>
                <a:lnTo>
                  <a:pt x="43750" y="19000"/>
                </a:lnTo>
                <a:lnTo>
                  <a:pt x="43780" y="18950"/>
                </a:lnTo>
                <a:lnTo>
                  <a:pt x="43830" y="18810"/>
                </a:lnTo>
                <a:lnTo>
                  <a:pt x="43850" y="18730"/>
                </a:lnTo>
                <a:lnTo>
                  <a:pt x="43870" y="18590"/>
                </a:lnTo>
                <a:lnTo>
                  <a:pt x="43880" y="18560"/>
                </a:lnTo>
                <a:lnTo>
                  <a:pt x="43930" y="18440"/>
                </a:lnTo>
                <a:lnTo>
                  <a:pt x="43950" y="18410"/>
                </a:lnTo>
                <a:lnTo>
                  <a:pt x="44010" y="18330"/>
                </a:lnTo>
                <a:lnTo>
                  <a:pt x="44050" y="18250"/>
                </a:lnTo>
                <a:lnTo>
                  <a:pt x="44060" y="18210"/>
                </a:lnTo>
                <a:lnTo>
                  <a:pt x="44060" y="18190"/>
                </a:lnTo>
                <a:lnTo>
                  <a:pt x="44050" y="18170"/>
                </a:lnTo>
                <a:lnTo>
                  <a:pt x="44010" y="18120"/>
                </a:lnTo>
                <a:lnTo>
                  <a:pt x="44010" y="18090"/>
                </a:lnTo>
                <a:lnTo>
                  <a:pt x="44010" y="18040"/>
                </a:lnTo>
                <a:lnTo>
                  <a:pt x="44020" y="17900"/>
                </a:lnTo>
                <a:lnTo>
                  <a:pt x="44010" y="17850"/>
                </a:lnTo>
                <a:lnTo>
                  <a:pt x="44020" y="17830"/>
                </a:lnTo>
                <a:lnTo>
                  <a:pt x="44030" y="17810"/>
                </a:lnTo>
                <a:lnTo>
                  <a:pt x="44040" y="17800"/>
                </a:lnTo>
                <a:lnTo>
                  <a:pt x="44070" y="17780"/>
                </a:lnTo>
                <a:lnTo>
                  <a:pt x="44110" y="17740"/>
                </a:lnTo>
                <a:lnTo>
                  <a:pt x="44130" y="17730"/>
                </a:lnTo>
                <a:lnTo>
                  <a:pt x="44140" y="17710"/>
                </a:lnTo>
                <a:lnTo>
                  <a:pt x="44260" y="17430"/>
                </a:lnTo>
                <a:lnTo>
                  <a:pt x="44270" y="17360"/>
                </a:lnTo>
                <a:lnTo>
                  <a:pt x="44280" y="17300"/>
                </a:lnTo>
                <a:lnTo>
                  <a:pt x="44280" y="17250"/>
                </a:lnTo>
                <a:lnTo>
                  <a:pt x="44280" y="17160"/>
                </a:lnTo>
                <a:lnTo>
                  <a:pt x="44270" y="17120"/>
                </a:lnTo>
                <a:lnTo>
                  <a:pt x="44270" y="17080"/>
                </a:lnTo>
                <a:lnTo>
                  <a:pt x="44240" y="17020"/>
                </a:lnTo>
                <a:lnTo>
                  <a:pt x="44230" y="17010"/>
                </a:lnTo>
                <a:lnTo>
                  <a:pt x="44210" y="17000"/>
                </a:lnTo>
                <a:lnTo>
                  <a:pt x="44190" y="16990"/>
                </a:lnTo>
                <a:lnTo>
                  <a:pt x="44090" y="17000"/>
                </a:lnTo>
                <a:lnTo>
                  <a:pt x="44070" y="16990"/>
                </a:lnTo>
                <a:lnTo>
                  <a:pt x="44060" y="16990"/>
                </a:lnTo>
                <a:lnTo>
                  <a:pt x="44050" y="16980"/>
                </a:lnTo>
                <a:lnTo>
                  <a:pt x="44030" y="16970"/>
                </a:lnTo>
                <a:lnTo>
                  <a:pt x="44020" y="16960"/>
                </a:lnTo>
                <a:lnTo>
                  <a:pt x="44010" y="16930"/>
                </a:lnTo>
                <a:lnTo>
                  <a:pt x="44000" y="16910"/>
                </a:lnTo>
                <a:lnTo>
                  <a:pt x="43980" y="16900"/>
                </a:lnTo>
                <a:lnTo>
                  <a:pt x="43970" y="16880"/>
                </a:lnTo>
                <a:lnTo>
                  <a:pt x="43950" y="16880"/>
                </a:lnTo>
                <a:lnTo>
                  <a:pt x="43920" y="16870"/>
                </a:lnTo>
                <a:lnTo>
                  <a:pt x="43870" y="16880"/>
                </a:lnTo>
                <a:lnTo>
                  <a:pt x="43800" y="16890"/>
                </a:lnTo>
                <a:lnTo>
                  <a:pt x="43770" y="16890"/>
                </a:lnTo>
                <a:lnTo>
                  <a:pt x="43700" y="16870"/>
                </a:lnTo>
                <a:lnTo>
                  <a:pt x="43680" y="16880"/>
                </a:lnTo>
                <a:lnTo>
                  <a:pt x="43660" y="16880"/>
                </a:lnTo>
                <a:lnTo>
                  <a:pt x="43630" y="16890"/>
                </a:lnTo>
                <a:lnTo>
                  <a:pt x="43580" y="16920"/>
                </a:lnTo>
                <a:lnTo>
                  <a:pt x="43560" y="16920"/>
                </a:lnTo>
                <a:lnTo>
                  <a:pt x="43540" y="16920"/>
                </a:lnTo>
                <a:lnTo>
                  <a:pt x="43520" y="16910"/>
                </a:lnTo>
                <a:lnTo>
                  <a:pt x="43510" y="16900"/>
                </a:lnTo>
                <a:lnTo>
                  <a:pt x="43500" y="16880"/>
                </a:lnTo>
                <a:lnTo>
                  <a:pt x="43490" y="16860"/>
                </a:lnTo>
                <a:lnTo>
                  <a:pt x="43440" y="16530"/>
                </a:lnTo>
                <a:lnTo>
                  <a:pt x="43430" y="16500"/>
                </a:lnTo>
                <a:lnTo>
                  <a:pt x="43420" y="16490"/>
                </a:lnTo>
                <a:lnTo>
                  <a:pt x="43360" y="16410"/>
                </a:lnTo>
                <a:lnTo>
                  <a:pt x="43360" y="16370"/>
                </a:lnTo>
                <a:lnTo>
                  <a:pt x="43360" y="16340"/>
                </a:lnTo>
                <a:lnTo>
                  <a:pt x="43390" y="16130"/>
                </a:lnTo>
                <a:lnTo>
                  <a:pt x="43390" y="16100"/>
                </a:lnTo>
                <a:lnTo>
                  <a:pt x="43400" y="16090"/>
                </a:lnTo>
                <a:lnTo>
                  <a:pt x="43410" y="16070"/>
                </a:lnTo>
                <a:lnTo>
                  <a:pt x="43450" y="16040"/>
                </a:lnTo>
                <a:lnTo>
                  <a:pt x="43470" y="16020"/>
                </a:lnTo>
                <a:lnTo>
                  <a:pt x="43470" y="16010"/>
                </a:lnTo>
                <a:lnTo>
                  <a:pt x="43460" y="15990"/>
                </a:lnTo>
                <a:lnTo>
                  <a:pt x="43450" y="15980"/>
                </a:lnTo>
                <a:lnTo>
                  <a:pt x="43430" y="15970"/>
                </a:lnTo>
                <a:lnTo>
                  <a:pt x="43400" y="15960"/>
                </a:lnTo>
                <a:lnTo>
                  <a:pt x="43330" y="15950"/>
                </a:lnTo>
                <a:lnTo>
                  <a:pt x="43310" y="15940"/>
                </a:lnTo>
                <a:lnTo>
                  <a:pt x="43290" y="15920"/>
                </a:lnTo>
                <a:lnTo>
                  <a:pt x="43270" y="15880"/>
                </a:lnTo>
                <a:lnTo>
                  <a:pt x="43250" y="15810"/>
                </a:lnTo>
                <a:lnTo>
                  <a:pt x="43240" y="15750"/>
                </a:lnTo>
                <a:lnTo>
                  <a:pt x="43240" y="15710"/>
                </a:lnTo>
                <a:lnTo>
                  <a:pt x="43240" y="15690"/>
                </a:lnTo>
                <a:lnTo>
                  <a:pt x="43250" y="15640"/>
                </a:lnTo>
                <a:lnTo>
                  <a:pt x="43270" y="15590"/>
                </a:lnTo>
                <a:lnTo>
                  <a:pt x="43290" y="15560"/>
                </a:lnTo>
                <a:lnTo>
                  <a:pt x="43310" y="15520"/>
                </a:lnTo>
                <a:lnTo>
                  <a:pt x="43350" y="15480"/>
                </a:lnTo>
                <a:lnTo>
                  <a:pt x="43370" y="15460"/>
                </a:lnTo>
                <a:lnTo>
                  <a:pt x="43400" y="15420"/>
                </a:lnTo>
                <a:lnTo>
                  <a:pt x="43420" y="15360"/>
                </a:lnTo>
                <a:lnTo>
                  <a:pt x="43420" y="15330"/>
                </a:lnTo>
                <a:lnTo>
                  <a:pt x="43410" y="15320"/>
                </a:lnTo>
                <a:lnTo>
                  <a:pt x="43380" y="15310"/>
                </a:lnTo>
                <a:lnTo>
                  <a:pt x="43330" y="15300"/>
                </a:lnTo>
                <a:lnTo>
                  <a:pt x="43310" y="15290"/>
                </a:lnTo>
                <a:lnTo>
                  <a:pt x="43280" y="15270"/>
                </a:lnTo>
                <a:lnTo>
                  <a:pt x="43250" y="15210"/>
                </a:lnTo>
                <a:lnTo>
                  <a:pt x="43250" y="15160"/>
                </a:lnTo>
                <a:lnTo>
                  <a:pt x="43250" y="15100"/>
                </a:lnTo>
                <a:lnTo>
                  <a:pt x="43250" y="15070"/>
                </a:lnTo>
                <a:lnTo>
                  <a:pt x="43240" y="15050"/>
                </a:lnTo>
                <a:lnTo>
                  <a:pt x="43190" y="15030"/>
                </a:lnTo>
                <a:lnTo>
                  <a:pt x="43160" y="15020"/>
                </a:lnTo>
                <a:lnTo>
                  <a:pt x="43130" y="14980"/>
                </a:lnTo>
                <a:lnTo>
                  <a:pt x="43130" y="14950"/>
                </a:lnTo>
                <a:lnTo>
                  <a:pt x="43130" y="14930"/>
                </a:lnTo>
                <a:lnTo>
                  <a:pt x="43150" y="14860"/>
                </a:lnTo>
                <a:lnTo>
                  <a:pt x="43200" y="14700"/>
                </a:lnTo>
                <a:lnTo>
                  <a:pt x="43550" y="14100"/>
                </a:lnTo>
                <a:lnTo>
                  <a:pt x="43590" y="14070"/>
                </a:lnTo>
                <a:lnTo>
                  <a:pt x="43610" y="14060"/>
                </a:lnTo>
                <a:lnTo>
                  <a:pt x="43630" y="14060"/>
                </a:lnTo>
                <a:lnTo>
                  <a:pt x="43650" y="14050"/>
                </a:lnTo>
                <a:lnTo>
                  <a:pt x="43790" y="14060"/>
                </a:lnTo>
                <a:lnTo>
                  <a:pt x="43830" y="14040"/>
                </a:lnTo>
                <a:lnTo>
                  <a:pt x="43880" y="14020"/>
                </a:lnTo>
                <a:lnTo>
                  <a:pt x="43970" y="13950"/>
                </a:lnTo>
                <a:lnTo>
                  <a:pt x="44010" y="13910"/>
                </a:lnTo>
                <a:lnTo>
                  <a:pt x="44030" y="13890"/>
                </a:lnTo>
                <a:lnTo>
                  <a:pt x="44040" y="13850"/>
                </a:lnTo>
                <a:lnTo>
                  <a:pt x="44040" y="13830"/>
                </a:lnTo>
                <a:lnTo>
                  <a:pt x="44040" y="13810"/>
                </a:lnTo>
                <a:lnTo>
                  <a:pt x="44030" y="13780"/>
                </a:lnTo>
                <a:lnTo>
                  <a:pt x="44020" y="13770"/>
                </a:lnTo>
                <a:lnTo>
                  <a:pt x="44000" y="13750"/>
                </a:lnTo>
                <a:lnTo>
                  <a:pt x="43960" y="13740"/>
                </a:lnTo>
                <a:lnTo>
                  <a:pt x="43940" y="13730"/>
                </a:lnTo>
                <a:lnTo>
                  <a:pt x="43890" y="13730"/>
                </a:lnTo>
                <a:lnTo>
                  <a:pt x="43810" y="13730"/>
                </a:lnTo>
                <a:lnTo>
                  <a:pt x="43790" y="13690"/>
                </a:lnTo>
                <a:lnTo>
                  <a:pt x="43800" y="13630"/>
                </a:lnTo>
                <a:lnTo>
                  <a:pt x="43850" y="13480"/>
                </a:lnTo>
                <a:lnTo>
                  <a:pt x="43880" y="13410"/>
                </a:lnTo>
                <a:lnTo>
                  <a:pt x="43900" y="13370"/>
                </a:lnTo>
                <a:lnTo>
                  <a:pt x="43930" y="13370"/>
                </a:lnTo>
                <a:lnTo>
                  <a:pt x="43950" y="13360"/>
                </a:lnTo>
                <a:lnTo>
                  <a:pt x="44000" y="13360"/>
                </a:lnTo>
                <a:lnTo>
                  <a:pt x="44040" y="13360"/>
                </a:lnTo>
                <a:lnTo>
                  <a:pt x="44080" y="13370"/>
                </a:lnTo>
                <a:lnTo>
                  <a:pt x="44120" y="13380"/>
                </a:lnTo>
                <a:lnTo>
                  <a:pt x="44170" y="13400"/>
                </a:lnTo>
                <a:lnTo>
                  <a:pt x="44280" y="13470"/>
                </a:lnTo>
                <a:lnTo>
                  <a:pt x="44320" y="13500"/>
                </a:lnTo>
                <a:lnTo>
                  <a:pt x="44340" y="13510"/>
                </a:lnTo>
                <a:lnTo>
                  <a:pt x="44370" y="13520"/>
                </a:lnTo>
                <a:lnTo>
                  <a:pt x="44390" y="13530"/>
                </a:lnTo>
                <a:lnTo>
                  <a:pt x="44420" y="13530"/>
                </a:lnTo>
                <a:lnTo>
                  <a:pt x="44450" y="13510"/>
                </a:lnTo>
                <a:lnTo>
                  <a:pt x="44460" y="13500"/>
                </a:lnTo>
                <a:lnTo>
                  <a:pt x="44460" y="13480"/>
                </a:lnTo>
                <a:lnTo>
                  <a:pt x="44370" y="13360"/>
                </a:lnTo>
                <a:lnTo>
                  <a:pt x="44360" y="13350"/>
                </a:lnTo>
                <a:lnTo>
                  <a:pt x="44350" y="13330"/>
                </a:lnTo>
                <a:lnTo>
                  <a:pt x="44340" y="13310"/>
                </a:lnTo>
                <a:lnTo>
                  <a:pt x="44340" y="13290"/>
                </a:lnTo>
                <a:lnTo>
                  <a:pt x="44350" y="13250"/>
                </a:lnTo>
                <a:lnTo>
                  <a:pt x="44370" y="13210"/>
                </a:lnTo>
                <a:lnTo>
                  <a:pt x="44410" y="13120"/>
                </a:lnTo>
                <a:lnTo>
                  <a:pt x="44440" y="13100"/>
                </a:lnTo>
                <a:lnTo>
                  <a:pt x="44460" y="13090"/>
                </a:lnTo>
                <a:lnTo>
                  <a:pt x="44490" y="13090"/>
                </a:lnTo>
                <a:lnTo>
                  <a:pt x="44510" y="13080"/>
                </a:lnTo>
                <a:lnTo>
                  <a:pt x="44570" y="13060"/>
                </a:lnTo>
                <a:lnTo>
                  <a:pt x="44600" y="13050"/>
                </a:lnTo>
                <a:lnTo>
                  <a:pt x="44620" y="13050"/>
                </a:lnTo>
                <a:lnTo>
                  <a:pt x="44650" y="13030"/>
                </a:lnTo>
                <a:lnTo>
                  <a:pt x="44700" y="13000"/>
                </a:lnTo>
                <a:lnTo>
                  <a:pt x="44780" y="12920"/>
                </a:lnTo>
                <a:lnTo>
                  <a:pt x="44810" y="12870"/>
                </a:lnTo>
                <a:lnTo>
                  <a:pt x="44820" y="12840"/>
                </a:lnTo>
                <a:lnTo>
                  <a:pt x="44810" y="12830"/>
                </a:lnTo>
                <a:lnTo>
                  <a:pt x="44790" y="12810"/>
                </a:lnTo>
                <a:lnTo>
                  <a:pt x="44770" y="12800"/>
                </a:lnTo>
                <a:lnTo>
                  <a:pt x="44760" y="12790"/>
                </a:lnTo>
                <a:lnTo>
                  <a:pt x="44750" y="12770"/>
                </a:lnTo>
                <a:lnTo>
                  <a:pt x="44740" y="12730"/>
                </a:lnTo>
                <a:lnTo>
                  <a:pt x="44730" y="12650"/>
                </a:lnTo>
                <a:lnTo>
                  <a:pt x="44720" y="12630"/>
                </a:lnTo>
                <a:lnTo>
                  <a:pt x="44720" y="12610"/>
                </a:lnTo>
                <a:lnTo>
                  <a:pt x="44710" y="12590"/>
                </a:lnTo>
                <a:lnTo>
                  <a:pt x="44700" y="12570"/>
                </a:lnTo>
                <a:lnTo>
                  <a:pt x="44690" y="12550"/>
                </a:lnTo>
                <a:lnTo>
                  <a:pt x="44690" y="12520"/>
                </a:lnTo>
                <a:lnTo>
                  <a:pt x="44700" y="12440"/>
                </a:lnTo>
                <a:lnTo>
                  <a:pt x="44700" y="12390"/>
                </a:lnTo>
                <a:lnTo>
                  <a:pt x="44700" y="12370"/>
                </a:lnTo>
                <a:lnTo>
                  <a:pt x="44690" y="12340"/>
                </a:lnTo>
                <a:lnTo>
                  <a:pt x="44680" y="12320"/>
                </a:lnTo>
                <a:lnTo>
                  <a:pt x="44640" y="12250"/>
                </a:lnTo>
                <a:lnTo>
                  <a:pt x="44620" y="12190"/>
                </a:lnTo>
                <a:lnTo>
                  <a:pt x="44610" y="12140"/>
                </a:lnTo>
                <a:lnTo>
                  <a:pt x="44600" y="12120"/>
                </a:lnTo>
                <a:lnTo>
                  <a:pt x="44660" y="11880"/>
                </a:lnTo>
                <a:lnTo>
                  <a:pt x="44660" y="11770"/>
                </a:lnTo>
                <a:lnTo>
                  <a:pt x="44680" y="11700"/>
                </a:lnTo>
                <a:lnTo>
                  <a:pt x="44680" y="11670"/>
                </a:lnTo>
                <a:lnTo>
                  <a:pt x="44680" y="11650"/>
                </a:lnTo>
                <a:lnTo>
                  <a:pt x="44660" y="11610"/>
                </a:lnTo>
                <a:lnTo>
                  <a:pt x="44640" y="11600"/>
                </a:lnTo>
                <a:lnTo>
                  <a:pt x="44630" y="11590"/>
                </a:lnTo>
                <a:lnTo>
                  <a:pt x="44600" y="11590"/>
                </a:lnTo>
                <a:lnTo>
                  <a:pt x="44560" y="11590"/>
                </a:lnTo>
                <a:lnTo>
                  <a:pt x="44540" y="11580"/>
                </a:lnTo>
                <a:lnTo>
                  <a:pt x="44520" y="11570"/>
                </a:lnTo>
                <a:lnTo>
                  <a:pt x="44490" y="11510"/>
                </a:lnTo>
                <a:lnTo>
                  <a:pt x="44470" y="11500"/>
                </a:lnTo>
                <a:lnTo>
                  <a:pt x="44450" y="11490"/>
                </a:lnTo>
                <a:lnTo>
                  <a:pt x="44430" y="11490"/>
                </a:lnTo>
                <a:lnTo>
                  <a:pt x="44410" y="11500"/>
                </a:lnTo>
                <a:lnTo>
                  <a:pt x="44400" y="11510"/>
                </a:lnTo>
                <a:lnTo>
                  <a:pt x="44390" y="11530"/>
                </a:lnTo>
                <a:lnTo>
                  <a:pt x="44370" y="11550"/>
                </a:lnTo>
                <a:lnTo>
                  <a:pt x="44360" y="11550"/>
                </a:lnTo>
                <a:lnTo>
                  <a:pt x="44330" y="11550"/>
                </a:lnTo>
                <a:lnTo>
                  <a:pt x="44280" y="11540"/>
                </a:lnTo>
                <a:lnTo>
                  <a:pt x="44250" y="11530"/>
                </a:lnTo>
                <a:lnTo>
                  <a:pt x="44210" y="11500"/>
                </a:lnTo>
                <a:lnTo>
                  <a:pt x="44200" y="11490"/>
                </a:lnTo>
                <a:lnTo>
                  <a:pt x="44150" y="11420"/>
                </a:lnTo>
                <a:lnTo>
                  <a:pt x="44120" y="11360"/>
                </a:lnTo>
                <a:lnTo>
                  <a:pt x="44110" y="11330"/>
                </a:lnTo>
                <a:lnTo>
                  <a:pt x="44110" y="11240"/>
                </a:lnTo>
                <a:lnTo>
                  <a:pt x="44110" y="11210"/>
                </a:lnTo>
                <a:lnTo>
                  <a:pt x="44120" y="11180"/>
                </a:lnTo>
                <a:lnTo>
                  <a:pt x="44140" y="11150"/>
                </a:lnTo>
                <a:lnTo>
                  <a:pt x="44310" y="11020"/>
                </a:lnTo>
                <a:lnTo>
                  <a:pt x="44350" y="10940"/>
                </a:lnTo>
                <a:lnTo>
                  <a:pt x="44390" y="10850"/>
                </a:lnTo>
                <a:lnTo>
                  <a:pt x="44410" y="10800"/>
                </a:lnTo>
                <a:lnTo>
                  <a:pt x="44430" y="10770"/>
                </a:lnTo>
                <a:lnTo>
                  <a:pt x="44460" y="10740"/>
                </a:lnTo>
                <a:lnTo>
                  <a:pt x="44500" y="10720"/>
                </a:lnTo>
                <a:lnTo>
                  <a:pt x="44530" y="10720"/>
                </a:lnTo>
                <a:lnTo>
                  <a:pt x="44550" y="10700"/>
                </a:lnTo>
                <a:lnTo>
                  <a:pt x="44570" y="10690"/>
                </a:lnTo>
                <a:lnTo>
                  <a:pt x="44580" y="10670"/>
                </a:lnTo>
                <a:lnTo>
                  <a:pt x="44570" y="10640"/>
                </a:lnTo>
                <a:lnTo>
                  <a:pt x="44570" y="10630"/>
                </a:lnTo>
                <a:lnTo>
                  <a:pt x="44540" y="10580"/>
                </a:lnTo>
                <a:lnTo>
                  <a:pt x="44520" y="10540"/>
                </a:lnTo>
                <a:lnTo>
                  <a:pt x="44530" y="10530"/>
                </a:lnTo>
                <a:lnTo>
                  <a:pt x="44550" y="10510"/>
                </a:lnTo>
                <a:lnTo>
                  <a:pt x="44560" y="10510"/>
                </a:lnTo>
                <a:lnTo>
                  <a:pt x="44600" y="10500"/>
                </a:lnTo>
                <a:lnTo>
                  <a:pt x="44610" y="10490"/>
                </a:lnTo>
                <a:lnTo>
                  <a:pt x="44610" y="10480"/>
                </a:lnTo>
                <a:lnTo>
                  <a:pt x="44630" y="10460"/>
                </a:lnTo>
                <a:lnTo>
                  <a:pt x="44630" y="10440"/>
                </a:lnTo>
                <a:lnTo>
                  <a:pt x="44640" y="10400"/>
                </a:lnTo>
                <a:lnTo>
                  <a:pt x="44640" y="10350"/>
                </a:lnTo>
                <a:lnTo>
                  <a:pt x="44650" y="10340"/>
                </a:lnTo>
                <a:lnTo>
                  <a:pt x="44680" y="10330"/>
                </a:lnTo>
                <a:lnTo>
                  <a:pt x="44690" y="10330"/>
                </a:lnTo>
                <a:lnTo>
                  <a:pt x="44690" y="10320"/>
                </a:lnTo>
                <a:lnTo>
                  <a:pt x="44690" y="10300"/>
                </a:lnTo>
                <a:lnTo>
                  <a:pt x="44680" y="10280"/>
                </a:lnTo>
                <a:lnTo>
                  <a:pt x="44830" y="10270"/>
                </a:lnTo>
                <a:lnTo>
                  <a:pt x="45310" y="10460"/>
                </a:lnTo>
                <a:lnTo>
                  <a:pt x="45400" y="10510"/>
                </a:lnTo>
                <a:lnTo>
                  <a:pt x="45450" y="10570"/>
                </a:lnTo>
                <a:lnTo>
                  <a:pt x="45500" y="10630"/>
                </a:lnTo>
                <a:lnTo>
                  <a:pt x="45540" y="10650"/>
                </a:lnTo>
                <a:lnTo>
                  <a:pt x="45600" y="10570"/>
                </a:lnTo>
                <a:lnTo>
                  <a:pt x="45610" y="10560"/>
                </a:lnTo>
                <a:lnTo>
                  <a:pt x="45610" y="10580"/>
                </a:lnTo>
                <a:lnTo>
                  <a:pt x="45610" y="10600"/>
                </a:lnTo>
                <a:lnTo>
                  <a:pt x="45630" y="10620"/>
                </a:lnTo>
                <a:lnTo>
                  <a:pt x="45650" y="10620"/>
                </a:lnTo>
                <a:lnTo>
                  <a:pt x="45670" y="10590"/>
                </a:lnTo>
                <a:lnTo>
                  <a:pt x="45700" y="10570"/>
                </a:lnTo>
                <a:lnTo>
                  <a:pt x="45710" y="10560"/>
                </a:lnTo>
                <a:lnTo>
                  <a:pt x="45720" y="10550"/>
                </a:lnTo>
                <a:lnTo>
                  <a:pt x="45720" y="10530"/>
                </a:lnTo>
                <a:lnTo>
                  <a:pt x="45760" y="10480"/>
                </a:lnTo>
                <a:lnTo>
                  <a:pt x="45790" y="10460"/>
                </a:lnTo>
                <a:lnTo>
                  <a:pt x="45800" y="10450"/>
                </a:lnTo>
                <a:lnTo>
                  <a:pt x="45820" y="10450"/>
                </a:lnTo>
                <a:lnTo>
                  <a:pt x="45840" y="10430"/>
                </a:lnTo>
                <a:lnTo>
                  <a:pt x="45870" y="10400"/>
                </a:lnTo>
                <a:lnTo>
                  <a:pt x="45890" y="10380"/>
                </a:lnTo>
                <a:lnTo>
                  <a:pt x="45920" y="10380"/>
                </a:lnTo>
                <a:lnTo>
                  <a:pt x="45930" y="10320"/>
                </a:lnTo>
                <a:lnTo>
                  <a:pt x="45950" y="10310"/>
                </a:lnTo>
                <a:lnTo>
                  <a:pt x="45970" y="10300"/>
                </a:lnTo>
                <a:lnTo>
                  <a:pt x="45970" y="10280"/>
                </a:lnTo>
                <a:lnTo>
                  <a:pt x="45980" y="10270"/>
                </a:lnTo>
                <a:lnTo>
                  <a:pt x="45980" y="10260"/>
                </a:lnTo>
                <a:lnTo>
                  <a:pt x="45990" y="10260"/>
                </a:lnTo>
                <a:lnTo>
                  <a:pt x="46010" y="10250"/>
                </a:lnTo>
                <a:lnTo>
                  <a:pt x="46020" y="10220"/>
                </a:lnTo>
                <a:lnTo>
                  <a:pt x="46040" y="10210"/>
                </a:lnTo>
                <a:lnTo>
                  <a:pt x="46050" y="10200"/>
                </a:lnTo>
                <a:lnTo>
                  <a:pt x="46050" y="10180"/>
                </a:lnTo>
                <a:lnTo>
                  <a:pt x="46070" y="10150"/>
                </a:lnTo>
                <a:lnTo>
                  <a:pt x="46080" y="10130"/>
                </a:lnTo>
                <a:lnTo>
                  <a:pt x="46100" y="10110"/>
                </a:lnTo>
                <a:lnTo>
                  <a:pt x="46100" y="10100"/>
                </a:lnTo>
                <a:lnTo>
                  <a:pt x="46110" y="10100"/>
                </a:lnTo>
                <a:lnTo>
                  <a:pt x="46120" y="10090"/>
                </a:lnTo>
                <a:lnTo>
                  <a:pt x="46140" y="10090"/>
                </a:lnTo>
                <a:lnTo>
                  <a:pt x="46160" y="10080"/>
                </a:lnTo>
                <a:lnTo>
                  <a:pt x="46180" y="10070"/>
                </a:lnTo>
                <a:lnTo>
                  <a:pt x="46180" y="10060"/>
                </a:lnTo>
                <a:lnTo>
                  <a:pt x="46180" y="10040"/>
                </a:lnTo>
                <a:lnTo>
                  <a:pt x="46170" y="10040"/>
                </a:lnTo>
                <a:lnTo>
                  <a:pt x="46170" y="10030"/>
                </a:lnTo>
                <a:lnTo>
                  <a:pt x="46170" y="10020"/>
                </a:lnTo>
                <a:lnTo>
                  <a:pt x="46180" y="10010"/>
                </a:lnTo>
                <a:lnTo>
                  <a:pt x="46210" y="10000"/>
                </a:lnTo>
                <a:lnTo>
                  <a:pt x="46210" y="9990"/>
                </a:lnTo>
                <a:lnTo>
                  <a:pt x="46210" y="9970"/>
                </a:lnTo>
                <a:lnTo>
                  <a:pt x="46220" y="9970"/>
                </a:lnTo>
                <a:lnTo>
                  <a:pt x="46230" y="9970"/>
                </a:lnTo>
                <a:lnTo>
                  <a:pt x="46240" y="9950"/>
                </a:lnTo>
                <a:lnTo>
                  <a:pt x="46240" y="9930"/>
                </a:lnTo>
                <a:lnTo>
                  <a:pt x="46250" y="9920"/>
                </a:lnTo>
                <a:lnTo>
                  <a:pt x="46250" y="9910"/>
                </a:lnTo>
                <a:lnTo>
                  <a:pt x="46250" y="9900"/>
                </a:lnTo>
                <a:lnTo>
                  <a:pt x="46270" y="9900"/>
                </a:lnTo>
                <a:lnTo>
                  <a:pt x="46290" y="9890"/>
                </a:lnTo>
                <a:lnTo>
                  <a:pt x="46280" y="9880"/>
                </a:lnTo>
                <a:lnTo>
                  <a:pt x="46280" y="9870"/>
                </a:lnTo>
                <a:lnTo>
                  <a:pt x="46310" y="9860"/>
                </a:lnTo>
                <a:lnTo>
                  <a:pt x="46320" y="9820"/>
                </a:lnTo>
                <a:lnTo>
                  <a:pt x="46330" y="9830"/>
                </a:lnTo>
                <a:lnTo>
                  <a:pt x="46860" y="9820"/>
                </a:lnTo>
                <a:lnTo>
                  <a:pt x="47030" y="9840"/>
                </a:lnTo>
                <a:lnTo>
                  <a:pt x="47160" y="9890"/>
                </a:lnTo>
                <a:lnTo>
                  <a:pt x="47420" y="10050"/>
                </a:lnTo>
                <a:lnTo>
                  <a:pt x="47580" y="10110"/>
                </a:lnTo>
                <a:lnTo>
                  <a:pt x="47760" y="10130"/>
                </a:lnTo>
                <a:lnTo>
                  <a:pt x="47920" y="10110"/>
                </a:lnTo>
                <a:lnTo>
                  <a:pt x="48070" y="10070"/>
                </a:lnTo>
                <a:lnTo>
                  <a:pt x="48110" y="10040"/>
                </a:lnTo>
                <a:lnTo>
                  <a:pt x="48120" y="10040"/>
                </a:lnTo>
                <a:lnTo>
                  <a:pt x="48130" y="10040"/>
                </a:lnTo>
                <a:lnTo>
                  <a:pt x="48150" y="10050"/>
                </a:lnTo>
                <a:lnTo>
                  <a:pt x="48180" y="10050"/>
                </a:lnTo>
                <a:lnTo>
                  <a:pt x="48190" y="10050"/>
                </a:lnTo>
                <a:lnTo>
                  <a:pt x="48210" y="10020"/>
                </a:lnTo>
                <a:lnTo>
                  <a:pt x="48220" y="10000"/>
                </a:lnTo>
                <a:lnTo>
                  <a:pt x="48220" y="9990"/>
                </a:lnTo>
                <a:lnTo>
                  <a:pt x="48220" y="9980"/>
                </a:lnTo>
                <a:lnTo>
                  <a:pt x="48250" y="9970"/>
                </a:lnTo>
                <a:lnTo>
                  <a:pt x="48350" y="10000"/>
                </a:lnTo>
                <a:lnTo>
                  <a:pt x="48430" y="10040"/>
                </a:lnTo>
                <a:lnTo>
                  <a:pt x="48480" y="10090"/>
                </a:lnTo>
                <a:lnTo>
                  <a:pt x="48510" y="10160"/>
                </a:lnTo>
                <a:lnTo>
                  <a:pt x="48530" y="10240"/>
                </a:lnTo>
                <a:lnTo>
                  <a:pt x="48540" y="10390"/>
                </a:lnTo>
                <a:lnTo>
                  <a:pt x="48510" y="10570"/>
                </a:lnTo>
                <a:lnTo>
                  <a:pt x="48440" y="10710"/>
                </a:lnTo>
                <a:lnTo>
                  <a:pt x="48430" y="10700"/>
                </a:lnTo>
                <a:lnTo>
                  <a:pt x="48430" y="10690"/>
                </a:lnTo>
                <a:lnTo>
                  <a:pt x="48420" y="10680"/>
                </a:lnTo>
                <a:lnTo>
                  <a:pt x="48410" y="10680"/>
                </a:lnTo>
                <a:lnTo>
                  <a:pt x="48380" y="10690"/>
                </a:lnTo>
                <a:lnTo>
                  <a:pt x="48360" y="10690"/>
                </a:lnTo>
                <a:lnTo>
                  <a:pt x="48360" y="10700"/>
                </a:lnTo>
                <a:lnTo>
                  <a:pt x="48360" y="10710"/>
                </a:lnTo>
                <a:lnTo>
                  <a:pt x="48350" y="10710"/>
                </a:lnTo>
                <a:lnTo>
                  <a:pt x="48330" y="10710"/>
                </a:lnTo>
                <a:lnTo>
                  <a:pt x="48320" y="10700"/>
                </a:lnTo>
                <a:lnTo>
                  <a:pt x="48310" y="10710"/>
                </a:lnTo>
                <a:lnTo>
                  <a:pt x="48300" y="10710"/>
                </a:lnTo>
                <a:lnTo>
                  <a:pt x="48290" y="10690"/>
                </a:lnTo>
                <a:lnTo>
                  <a:pt x="48280" y="10690"/>
                </a:lnTo>
                <a:lnTo>
                  <a:pt x="48270" y="10700"/>
                </a:lnTo>
                <a:lnTo>
                  <a:pt x="48270" y="10750"/>
                </a:lnTo>
                <a:lnTo>
                  <a:pt x="48270" y="10770"/>
                </a:lnTo>
                <a:lnTo>
                  <a:pt x="48260" y="10770"/>
                </a:lnTo>
                <a:lnTo>
                  <a:pt x="48260" y="10780"/>
                </a:lnTo>
                <a:lnTo>
                  <a:pt x="48160" y="10840"/>
                </a:lnTo>
                <a:lnTo>
                  <a:pt x="48070" y="11060"/>
                </a:lnTo>
                <a:lnTo>
                  <a:pt x="48040" y="11320"/>
                </a:lnTo>
                <a:lnTo>
                  <a:pt x="48080" y="11510"/>
                </a:lnTo>
                <a:lnTo>
                  <a:pt x="48120" y="11540"/>
                </a:lnTo>
                <a:lnTo>
                  <a:pt x="48220" y="11560"/>
                </a:lnTo>
                <a:lnTo>
                  <a:pt x="48250" y="11580"/>
                </a:lnTo>
                <a:lnTo>
                  <a:pt x="48270" y="11630"/>
                </a:lnTo>
                <a:lnTo>
                  <a:pt x="48270" y="11670"/>
                </a:lnTo>
                <a:lnTo>
                  <a:pt x="48260" y="11700"/>
                </a:lnTo>
                <a:lnTo>
                  <a:pt x="48260" y="11740"/>
                </a:lnTo>
                <a:lnTo>
                  <a:pt x="48380" y="12270"/>
                </a:lnTo>
                <a:lnTo>
                  <a:pt x="48360" y="12640"/>
                </a:lnTo>
                <a:lnTo>
                  <a:pt x="48380" y="12790"/>
                </a:lnTo>
                <a:lnTo>
                  <a:pt x="48420" y="12890"/>
                </a:lnTo>
                <a:lnTo>
                  <a:pt x="48490" y="12960"/>
                </a:lnTo>
                <a:lnTo>
                  <a:pt x="48750" y="13200"/>
                </a:lnTo>
                <a:lnTo>
                  <a:pt x="48910" y="13380"/>
                </a:lnTo>
                <a:lnTo>
                  <a:pt x="48960" y="13560"/>
                </a:lnTo>
                <a:lnTo>
                  <a:pt x="48710" y="13810"/>
                </a:lnTo>
                <a:lnTo>
                  <a:pt x="48660" y="13900"/>
                </a:lnTo>
                <a:lnTo>
                  <a:pt x="48610" y="14110"/>
                </a:lnTo>
                <a:lnTo>
                  <a:pt x="48550" y="14200"/>
                </a:lnTo>
                <a:lnTo>
                  <a:pt x="48400" y="14370"/>
                </a:lnTo>
                <a:lnTo>
                  <a:pt x="48350" y="14480"/>
                </a:lnTo>
                <a:lnTo>
                  <a:pt x="48340" y="14600"/>
                </a:lnTo>
                <a:lnTo>
                  <a:pt x="48380" y="14980"/>
                </a:lnTo>
                <a:lnTo>
                  <a:pt x="48350" y="15090"/>
                </a:lnTo>
                <a:lnTo>
                  <a:pt x="48260" y="15290"/>
                </a:lnTo>
                <a:lnTo>
                  <a:pt x="48240" y="15390"/>
                </a:lnTo>
                <a:lnTo>
                  <a:pt x="48270" y="15510"/>
                </a:lnTo>
                <a:lnTo>
                  <a:pt x="48410" y="15650"/>
                </a:lnTo>
                <a:lnTo>
                  <a:pt x="48440" y="15750"/>
                </a:lnTo>
                <a:lnTo>
                  <a:pt x="48410" y="15840"/>
                </a:lnTo>
                <a:lnTo>
                  <a:pt x="48340" y="15950"/>
                </a:lnTo>
                <a:lnTo>
                  <a:pt x="48170" y="16110"/>
                </a:lnTo>
                <a:lnTo>
                  <a:pt x="48160" y="16110"/>
                </a:lnTo>
                <a:lnTo>
                  <a:pt x="48150" y="16110"/>
                </a:lnTo>
                <a:lnTo>
                  <a:pt x="48130" y="16120"/>
                </a:lnTo>
                <a:lnTo>
                  <a:pt x="48100" y="16130"/>
                </a:lnTo>
                <a:lnTo>
                  <a:pt x="48090" y="16130"/>
                </a:lnTo>
                <a:lnTo>
                  <a:pt x="48090" y="16140"/>
                </a:lnTo>
                <a:lnTo>
                  <a:pt x="48010" y="16170"/>
                </a:lnTo>
                <a:lnTo>
                  <a:pt x="47970" y="16210"/>
                </a:lnTo>
                <a:lnTo>
                  <a:pt x="47960" y="16280"/>
                </a:lnTo>
                <a:lnTo>
                  <a:pt x="47960" y="16420"/>
                </a:lnTo>
                <a:lnTo>
                  <a:pt x="47940" y="16480"/>
                </a:lnTo>
                <a:lnTo>
                  <a:pt x="47930" y="16490"/>
                </a:lnTo>
                <a:lnTo>
                  <a:pt x="47900" y="16500"/>
                </a:lnTo>
                <a:lnTo>
                  <a:pt x="47900" y="16510"/>
                </a:lnTo>
                <a:lnTo>
                  <a:pt x="47890" y="16520"/>
                </a:lnTo>
                <a:lnTo>
                  <a:pt x="47900" y="16530"/>
                </a:lnTo>
                <a:lnTo>
                  <a:pt x="47860" y="16560"/>
                </a:lnTo>
                <a:lnTo>
                  <a:pt x="47480" y="16780"/>
                </a:lnTo>
                <a:lnTo>
                  <a:pt x="47450" y="16800"/>
                </a:lnTo>
                <a:lnTo>
                  <a:pt x="47440" y="16870"/>
                </a:lnTo>
                <a:lnTo>
                  <a:pt x="47400" y="16990"/>
                </a:lnTo>
                <a:lnTo>
                  <a:pt x="47230" y="17170"/>
                </a:lnTo>
                <a:lnTo>
                  <a:pt x="47190" y="17290"/>
                </a:lnTo>
                <a:lnTo>
                  <a:pt x="47230" y="17400"/>
                </a:lnTo>
                <a:lnTo>
                  <a:pt x="47320" y="17520"/>
                </a:lnTo>
                <a:lnTo>
                  <a:pt x="47450" y="1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