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Nakhon Si Thammarat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Nakhon Si Thamma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90" y="81600"/>
                </a:moveTo>
                <a:lnTo>
                  <a:pt x="43070" y="81600"/>
                </a:lnTo>
                <a:lnTo>
                  <a:pt x="42930" y="81620"/>
                </a:lnTo>
                <a:lnTo>
                  <a:pt x="42780" y="81650"/>
                </a:lnTo>
                <a:lnTo>
                  <a:pt x="42720" y="81670"/>
                </a:lnTo>
                <a:lnTo>
                  <a:pt x="42520" y="81780"/>
                </a:lnTo>
                <a:lnTo>
                  <a:pt x="42430" y="81810"/>
                </a:lnTo>
                <a:lnTo>
                  <a:pt x="42240" y="81870"/>
                </a:lnTo>
                <a:lnTo>
                  <a:pt x="42020" y="81970"/>
                </a:lnTo>
                <a:lnTo>
                  <a:pt x="42000" y="81980"/>
                </a:lnTo>
                <a:lnTo>
                  <a:pt x="41980" y="81980"/>
                </a:lnTo>
                <a:lnTo>
                  <a:pt x="41930" y="82070"/>
                </a:lnTo>
                <a:lnTo>
                  <a:pt x="41830" y="82420"/>
                </a:lnTo>
                <a:lnTo>
                  <a:pt x="41710" y="82380"/>
                </a:lnTo>
                <a:lnTo>
                  <a:pt x="41410" y="82320"/>
                </a:lnTo>
                <a:lnTo>
                  <a:pt x="41350" y="82300"/>
                </a:lnTo>
                <a:lnTo>
                  <a:pt x="41320" y="82280"/>
                </a:lnTo>
                <a:lnTo>
                  <a:pt x="41270" y="82220"/>
                </a:lnTo>
                <a:lnTo>
                  <a:pt x="41250" y="82190"/>
                </a:lnTo>
                <a:lnTo>
                  <a:pt x="41180" y="82150"/>
                </a:lnTo>
                <a:lnTo>
                  <a:pt x="41160" y="82140"/>
                </a:lnTo>
                <a:lnTo>
                  <a:pt x="41150" y="82120"/>
                </a:lnTo>
                <a:lnTo>
                  <a:pt x="41150" y="82100"/>
                </a:lnTo>
                <a:lnTo>
                  <a:pt x="41140" y="82080"/>
                </a:lnTo>
                <a:lnTo>
                  <a:pt x="41140" y="82050"/>
                </a:lnTo>
                <a:lnTo>
                  <a:pt x="41140" y="82030"/>
                </a:lnTo>
                <a:lnTo>
                  <a:pt x="41130" y="82010"/>
                </a:lnTo>
                <a:lnTo>
                  <a:pt x="41120" y="81970"/>
                </a:lnTo>
                <a:lnTo>
                  <a:pt x="41100" y="81960"/>
                </a:lnTo>
                <a:lnTo>
                  <a:pt x="41070" y="81920"/>
                </a:lnTo>
                <a:lnTo>
                  <a:pt x="41020" y="81890"/>
                </a:lnTo>
                <a:lnTo>
                  <a:pt x="40910" y="81850"/>
                </a:lnTo>
                <a:lnTo>
                  <a:pt x="40810" y="81810"/>
                </a:lnTo>
                <a:lnTo>
                  <a:pt x="40030" y="81920"/>
                </a:lnTo>
                <a:lnTo>
                  <a:pt x="39990" y="81920"/>
                </a:lnTo>
                <a:lnTo>
                  <a:pt x="39950" y="81920"/>
                </a:lnTo>
                <a:lnTo>
                  <a:pt x="39920" y="81930"/>
                </a:lnTo>
                <a:lnTo>
                  <a:pt x="39890" y="81970"/>
                </a:lnTo>
                <a:lnTo>
                  <a:pt x="39850" y="82020"/>
                </a:lnTo>
                <a:lnTo>
                  <a:pt x="39840" y="82030"/>
                </a:lnTo>
                <a:lnTo>
                  <a:pt x="39800" y="82050"/>
                </a:lnTo>
                <a:lnTo>
                  <a:pt x="39570" y="82090"/>
                </a:lnTo>
                <a:lnTo>
                  <a:pt x="39530" y="82130"/>
                </a:lnTo>
                <a:lnTo>
                  <a:pt x="39480" y="82050"/>
                </a:lnTo>
                <a:lnTo>
                  <a:pt x="39450" y="81870"/>
                </a:lnTo>
                <a:lnTo>
                  <a:pt x="39460" y="81820"/>
                </a:lnTo>
                <a:lnTo>
                  <a:pt x="39460" y="81770"/>
                </a:lnTo>
                <a:lnTo>
                  <a:pt x="39480" y="81720"/>
                </a:lnTo>
                <a:lnTo>
                  <a:pt x="39500" y="81550"/>
                </a:lnTo>
                <a:lnTo>
                  <a:pt x="39550" y="81430"/>
                </a:lnTo>
                <a:lnTo>
                  <a:pt x="39550" y="81390"/>
                </a:lnTo>
                <a:lnTo>
                  <a:pt x="39550" y="81360"/>
                </a:lnTo>
                <a:lnTo>
                  <a:pt x="39540" y="81350"/>
                </a:lnTo>
                <a:lnTo>
                  <a:pt x="39500" y="81310"/>
                </a:lnTo>
                <a:lnTo>
                  <a:pt x="39480" y="81290"/>
                </a:lnTo>
                <a:lnTo>
                  <a:pt x="39460" y="81280"/>
                </a:lnTo>
                <a:lnTo>
                  <a:pt x="39430" y="81280"/>
                </a:lnTo>
                <a:lnTo>
                  <a:pt x="39410" y="81280"/>
                </a:lnTo>
                <a:lnTo>
                  <a:pt x="39320" y="81300"/>
                </a:lnTo>
                <a:lnTo>
                  <a:pt x="39300" y="81300"/>
                </a:lnTo>
                <a:lnTo>
                  <a:pt x="39230" y="81310"/>
                </a:lnTo>
                <a:lnTo>
                  <a:pt x="39110" y="81300"/>
                </a:lnTo>
                <a:lnTo>
                  <a:pt x="39080" y="81300"/>
                </a:lnTo>
                <a:lnTo>
                  <a:pt x="38980" y="81320"/>
                </a:lnTo>
                <a:lnTo>
                  <a:pt x="38920" y="81330"/>
                </a:lnTo>
                <a:lnTo>
                  <a:pt x="38780" y="81320"/>
                </a:lnTo>
                <a:lnTo>
                  <a:pt x="38760" y="81320"/>
                </a:lnTo>
                <a:lnTo>
                  <a:pt x="38740" y="81330"/>
                </a:lnTo>
                <a:lnTo>
                  <a:pt x="38720" y="81340"/>
                </a:lnTo>
                <a:lnTo>
                  <a:pt x="38710" y="81350"/>
                </a:lnTo>
                <a:lnTo>
                  <a:pt x="38700" y="81370"/>
                </a:lnTo>
                <a:lnTo>
                  <a:pt x="38700" y="81390"/>
                </a:lnTo>
                <a:lnTo>
                  <a:pt x="38690" y="81410"/>
                </a:lnTo>
                <a:lnTo>
                  <a:pt x="38680" y="81430"/>
                </a:lnTo>
                <a:lnTo>
                  <a:pt x="38660" y="81450"/>
                </a:lnTo>
                <a:lnTo>
                  <a:pt x="38640" y="81500"/>
                </a:lnTo>
                <a:lnTo>
                  <a:pt x="38590" y="81530"/>
                </a:lnTo>
                <a:lnTo>
                  <a:pt x="38550" y="81570"/>
                </a:lnTo>
                <a:lnTo>
                  <a:pt x="38530" y="81580"/>
                </a:lnTo>
                <a:lnTo>
                  <a:pt x="38510" y="81590"/>
                </a:lnTo>
                <a:lnTo>
                  <a:pt x="38500" y="81600"/>
                </a:lnTo>
                <a:lnTo>
                  <a:pt x="38490" y="81620"/>
                </a:lnTo>
                <a:lnTo>
                  <a:pt x="38470" y="81660"/>
                </a:lnTo>
                <a:lnTo>
                  <a:pt x="38450" y="81700"/>
                </a:lnTo>
                <a:lnTo>
                  <a:pt x="38440" y="81720"/>
                </a:lnTo>
                <a:lnTo>
                  <a:pt x="38410" y="81740"/>
                </a:lnTo>
                <a:lnTo>
                  <a:pt x="38400" y="81750"/>
                </a:lnTo>
                <a:lnTo>
                  <a:pt x="38380" y="81760"/>
                </a:lnTo>
                <a:lnTo>
                  <a:pt x="38370" y="81780"/>
                </a:lnTo>
                <a:lnTo>
                  <a:pt x="38360" y="81790"/>
                </a:lnTo>
                <a:lnTo>
                  <a:pt x="38340" y="81810"/>
                </a:lnTo>
                <a:lnTo>
                  <a:pt x="38320" y="81870"/>
                </a:lnTo>
                <a:lnTo>
                  <a:pt x="38320" y="81890"/>
                </a:lnTo>
                <a:lnTo>
                  <a:pt x="38310" y="81940"/>
                </a:lnTo>
                <a:lnTo>
                  <a:pt x="38310" y="81960"/>
                </a:lnTo>
                <a:lnTo>
                  <a:pt x="38290" y="81970"/>
                </a:lnTo>
                <a:lnTo>
                  <a:pt x="38270" y="81980"/>
                </a:lnTo>
                <a:lnTo>
                  <a:pt x="38140" y="82000"/>
                </a:lnTo>
                <a:lnTo>
                  <a:pt x="38100" y="82000"/>
                </a:lnTo>
                <a:lnTo>
                  <a:pt x="38070" y="82000"/>
                </a:lnTo>
                <a:lnTo>
                  <a:pt x="38040" y="81980"/>
                </a:lnTo>
                <a:lnTo>
                  <a:pt x="37980" y="81940"/>
                </a:lnTo>
                <a:lnTo>
                  <a:pt x="37900" y="81900"/>
                </a:lnTo>
                <a:lnTo>
                  <a:pt x="37860" y="81890"/>
                </a:lnTo>
                <a:lnTo>
                  <a:pt x="37830" y="81890"/>
                </a:lnTo>
                <a:lnTo>
                  <a:pt x="37590" y="81900"/>
                </a:lnTo>
                <a:lnTo>
                  <a:pt x="37520" y="81900"/>
                </a:lnTo>
                <a:lnTo>
                  <a:pt x="37480" y="81890"/>
                </a:lnTo>
                <a:lnTo>
                  <a:pt x="37470" y="81880"/>
                </a:lnTo>
                <a:lnTo>
                  <a:pt x="37450" y="81860"/>
                </a:lnTo>
                <a:lnTo>
                  <a:pt x="37430" y="81830"/>
                </a:lnTo>
                <a:lnTo>
                  <a:pt x="37400" y="81810"/>
                </a:lnTo>
                <a:lnTo>
                  <a:pt x="37390" y="81790"/>
                </a:lnTo>
                <a:lnTo>
                  <a:pt x="37370" y="81760"/>
                </a:lnTo>
                <a:lnTo>
                  <a:pt x="37350" y="81730"/>
                </a:lnTo>
                <a:lnTo>
                  <a:pt x="37340" y="81710"/>
                </a:lnTo>
                <a:lnTo>
                  <a:pt x="37300" y="81660"/>
                </a:lnTo>
                <a:lnTo>
                  <a:pt x="37110" y="81570"/>
                </a:lnTo>
                <a:lnTo>
                  <a:pt x="37030" y="81490"/>
                </a:lnTo>
                <a:lnTo>
                  <a:pt x="37040" y="81470"/>
                </a:lnTo>
                <a:lnTo>
                  <a:pt x="37040" y="81450"/>
                </a:lnTo>
                <a:lnTo>
                  <a:pt x="37060" y="81440"/>
                </a:lnTo>
                <a:lnTo>
                  <a:pt x="37080" y="81430"/>
                </a:lnTo>
                <a:lnTo>
                  <a:pt x="37090" y="81410"/>
                </a:lnTo>
                <a:lnTo>
                  <a:pt x="37110" y="81390"/>
                </a:lnTo>
                <a:lnTo>
                  <a:pt x="37150" y="81290"/>
                </a:lnTo>
                <a:lnTo>
                  <a:pt x="37150" y="81260"/>
                </a:lnTo>
                <a:lnTo>
                  <a:pt x="37150" y="81240"/>
                </a:lnTo>
                <a:lnTo>
                  <a:pt x="37130" y="81220"/>
                </a:lnTo>
                <a:lnTo>
                  <a:pt x="37080" y="81060"/>
                </a:lnTo>
                <a:lnTo>
                  <a:pt x="37070" y="81040"/>
                </a:lnTo>
                <a:lnTo>
                  <a:pt x="37050" y="81030"/>
                </a:lnTo>
                <a:lnTo>
                  <a:pt x="37040" y="81010"/>
                </a:lnTo>
                <a:lnTo>
                  <a:pt x="37010" y="80990"/>
                </a:lnTo>
                <a:lnTo>
                  <a:pt x="36950" y="80940"/>
                </a:lnTo>
                <a:lnTo>
                  <a:pt x="36920" y="80900"/>
                </a:lnTo>
                <a:lnTo>
                  <a:pt x="36820" y="80700"/>
                </a:lnTo>
                <a:lnTo>
                  <a:pt x="36810" y="80640"/>
                </a:lnTo>
                <a:lnTo>
                  <a:pt x="36800" y="80610"/>
                </a:lnTo>
                <a:lnTo>
                  <a:pt x="36840" y="80580"/>
                </a:lnTo>
                <a:lnTo>
                  <a:pt x="36860" y="80560"/>
                </a:lnTo>
                <a:lnTo>
                  <a:pt x="36860" y="80530"/>
                </a:lnTo>
                <a:lnTo>
                  <a:pt x="36870" y="80460"/>
                </a:lnTo>
                <a:lnTo>
                  <a:pt x="36850" y="80380"/>
                </a:lnTo>
                <a:lnTo>
                  <a:pt x="36840" y="80290"/>
                </a:lnTo>
                <a:lnTo>
                  <a:pt x="36840" y="80280"/>
                </a:lnTo>
                <a:lnTo>
                  <a:pt x="36850" y="80260"/>
                </a:lnTo>
                <a:lnTo>
                  <a:pt x="36870" y="80230"/>
                </a:lnTo>
                <a:lnTo>
                  <a:pt x="36890" y="80210"/>
                </a:lnTo>
                <a:lnTo>
                  <a:pt x="36900" y="80140"/>
                </a:lnTo>
                <a:lnTo>
                  <a:pt x="36900" y="80130"/>
                </a:lnTo>
                <a:lnTo>
                  <a:pt x="36910" y="80120"/>
                </a:lnTo>
                <a:lnTo>
                  <a:pt x="36930" y="80100"/>
                </a:lnTo>
                <a:lnTo>
                  <a:pt x="36970" y="80040"/>
                </a:lnTo>
                <a:lnTo>
                  <a:pt x="36990" y="80020"/>
                </a:lnTo>
                <a:lnTo>
                  <a:pt x="37000" y="79630"/>
                </a:lnTo>
                <a:lnTo>
                  <a:pt x="36990" y="79530"/>
                </a:lnTo>
                <a:lnTo>
                  <a:pt x="36980" y="79470"/>
                </a:lnTo>
                <a:lnTo>
                  <a:pt x="36960" y="79440"/>
                </a:lnTo>
                <a:lnTo>
                  <a:pt x="36910" y="79400"/>
                </a:lnTo>
                <a:lnTo>
                  <a:pt x="36770" y="79300"/>
                </a:lnTo>
                <a:lnTo>
                  <a:pt x="36750" y="79280"/>
                </a:lnTo>
                <a:lnTo>
                  <a:pt x="36680" y="79170"/>
                </a:lnTo>
                <a:lnTo>
                  <a:pt x="36560" y="79010"/>
                </a:lnTo>
                <a:lnTo>
                  <a:pt x="36530" y="78940"/>
                </a:lnTo>
                <a:lnTo>
                  <a:pt x="36530" y="78890"/>
                </a:lnTo>
                <a:lnTo>
                  <a:pt x="36530" y="78860"/>
                </a:lnTo>
                <a:lnTo>
                  <a:pt x="36540" y="78840"/>
                </a:lnTo>
                <a:lnTo>
                  <a:pt x="36560" y="78800"/>
                </a:lnTo>
                <a:lnTo>
                  <a:pt x="36620" y="78620"/>
                </a:lnTo>
                <a:lnTo>
                  <a:pt x="36640" y="78590"/>
                </a:lnTo>
                <a:lnTo>
                  <a:pt x="36670" y="78550"/>
                </a:lnTo>
                <a:lnTo>
                  <a:pt x="36720" y="78500"/>
                </a:lnTo>
                <a:lnTo>
                  <a:pt x="36740" y="78470"/>
                </a:lnTo>
                <a:lnTo>
                  <a:pt x="36770" y="78430"/>
                </a:lnTo>
                <a:lnTo>
                  <a:pt x="36800" y="78370"/>
                </a:lnTo>
                <a:lnTo>
                  <a:pt x="36810" y="78330"/>
                </a:lnTo>
                <a:lnTo>
                  <a:pt x="36810" y="78300"/>
                </a:lnTo>
                <a:lnTo>
                  <a:pt x="36790" y="78240"/>
                </a:lnTo>
                <a:lnTo>
                  <a:pt x="36770" y="78020"/>
                </a:lnTo>
                <a:lnTo>
                  <a:pt x="36780" y="77980"/>
                </a:lnTo>
                <a:lnTo>
                  <a:pt x="36790" y="77960"/>
                </a:lnTo>
                <a:lnTo>
                  <a:pt x="36810" y="77960"/>
                </a:lnTo>
                <a:lnTo>
                  <a:pt x="36830" y="77970"/>
                </a:lnTo>
                <a:lnTo>
                  <a:pt x="36850" y="77980"/>
                </a:lnTo>
                <a:lnTo>
                  <a:pt x="36880" y="78000"/>
                </a:lnTo>
                <a:lnTo>
                  <a:pt x="36980" y="78070"/>
                </a:lnTo>
                <a:lnTo>
                  <a:pt x="36990" y="78080"/>
                </a:lnTo>
                <a:lnTo>
                  <a:pt x="37010" y="78090"/>
                </a:lnTo>
                <a:lnTo>
                  <a:pt x="37030" y="78100"/>
                </a:lnTo>
                <a:lnTo>
                  <a:pt x="37050" y="78100"/>
                </a:lnTo>
                <a:lnTo>
                  <a:pt x="37070" y="78090"/>
                </a:lnTo>
                <a:lnTo>
                  <a:pt x="37090" y="78080"/>
                </a:lnTo>
                <a:lnTo>
                  <a:pt x="37160" y="78010"/>
                </a:lnTo>
                <a:lnTo>
                  <a:pt x="37290" y="77930"/>
                </a:lnTo>
                <a:lnTo>
                  <a:pt x="37390" y="77890"/>
                </a:lnTo>
                <a:lnTo>
                  <a:pt x="37470" y="77860"/>
                </a:lnTo>
                <a:lnTo>
                  <a:pt x="37490" y="77860"/>
                </a:lnTo>
                <a:lnTo>
                  <a:pt x="37530" y="77840"/>
                </a:lnTo>
                <a:lnTo>
                  <a:pt x="37650" y="77690"/>
                </a:lnTo>
                <a:lnTo>
                  <a:pt x="37660" y="77680"/>
                </a:lnTo>
                <a:lnTo>
                  <a:pt x="37760" y="77610"/>
                </a:lnTo>
                <a:lnTo>
                  <a:pt x="37770" y="77580"/>
                </a:lnTo>
                <a:lnTo>
                  <a:pt x="37780" y="77550"/>
                </a:lnTo>
                <a:lnTo>
                  <a:pt x="37770" y="77530"/>
                </a:lnTo>
                <a:lnTo>
                  <a:pt x="37760" y="77510"/>
                </a:lnTo>
                <a:lnTo>
                  <a:pt x="37760" y="77490"/>
                </a:lnTo>
                <a:lnTo>
                  <a:pt x="37760" y="77450"/>
                </a:lnTo>
                <a:lnTo>
                  <a:pt x="37770" y="77400"/>
                </a:lnTo>
                <a:lnTo>
                  <a:pt x="37780" y="77370"/>
                </a:lnTo>
                <a:lnTo>
                  <a:pt x="37810" y="77360"/>
                </a:lnTo>
                <a:lnTo>
                  <a:pt x="37830" y="77350"/>
                </a:lnTo>
                <a:lnTo>
                  <a:pt x="37870" y="77330"/>
                </a:lnTo>
                <a:lnTo>
                  <a:pt x="38010" y="77200"/>
                </a:lnTo>
                <a:lnTo>
                  <a:pt x="38020" y="77180"/>
                </a:lnTo>
                <a:lnTo>
                  <a:pt x="38030" y="77150"/>
                </a:lnTo>
                <a:lnTo>
                  <a:pt x="38030" y="77090"/>
                </a:lnTo>
                <a:lnTo>
                  <a:pt x="38030" y="77050"/>
                </a:lnTo>
                <a:lnTo>
                  <a:pt x="38040" y="77020"/>
                </a:lnTo>
                <a:lnTo>
                  <a:pt x="38050" y="77000"/>
                </a:lnTo>
                <a:lnTo>
                  <a:pt x="38170" y="76890"/>
                </a:lnTo>
                <a:lnTo>
                  <a:pt x="38190" y="76860"/>
                </a:lnTo>
                <a:lnTo>
                  <a:pt x="38210" y="76830"/>
                </a:lnTo>
                <a:lnTo>
                  <a:pt x="38210" y="76810"/>
                </a:lnTo>
                <a:lnTo>
                  <a:pt x="38240" y="76690"/>
                </a:lnTo>
                <a:lnTo>
                  <a:pt x="38240" y="76670"/>
                </a:lnTo>
                <a:lnTo>
                  <a:pt x="38220" y="76610"/>
                </a:lnTo>
                <a:lnTo>
                  <a:pt x="38210" y="76570"/>
                </a:lnTo>
                <a:lnTo>
                  <a:pt x="38220" y="76460"/>
                </a:lnTo>
                <a:lnTo>
                  <a:pt x="38230" y="76370"/>
                </a:lnTo>
                <a:lnTo>
                  <a:pt x="38240" y="76350"/>
                </a:lnTo>
                <a:lnTo>
                  <a:pt x="38230" y="76240"/>
                </a:lnTo>
                <a:lnTo>
                  <a:pt x="38230" y="76210"/>
                </a:lnTo>
                <a:lnTo>
                  <a:pt x="38240" y="76150"/>
                </a:lnTo>
                <a:lnTo>
                  <a:pt x="38250" y="76120"/>
                </a:lnTo>
                <a:lnTo>
                  <a:pt x="38270" y="76110"/>
                </a:lnTo>
                <a:lnTo>
                  <a:pt x="38290" y="76110"/>
                </a:lnTo>
                <a:lnTo>
                  <a:pt x="38320" y="76110"/>
                </a:lnTo>
                <a:lnTo>
                  <a:pt x="38350" y="76110"/>
                </a:lnTo>
                <a:lnTo>
                  <a:pt x="38370" y="76110"/>
                </a:lnTo>
                <a:lnTo>
                  <a:pt x="38430" y="76050"/>
                </a:lnTo>
                <a:lnTo>
                  <a:pt x="38580" y="75740"/>
                </a:lnTo>
                <a:lnTo>
                  <a:pt x="38610" y="75700"/>
                </a:lnTo>
                <a:lnTo>
                  <a:pt x="38630" y="75700"/>
                </a:lnTo>
                <a:lnTo>
                  <a:pt x="38670" y="75680"/>
                </a:lnTo>
                <a:lnTo>
                  <a:pt x="38690" y="75680"/>
                </a:lnTo>
                <a:lnTo>
                  <a:pt x="38710" y="75680"/>
                </a:lnTo>
                <a:lnTo>
                  <a:pt x="38730" y="75690"/>
                </a:lnTo>
                <a:lnTo>
                  <a:pt x="38740" y="75710"/>
                </a:lnTo>
                <a:lnTo>
                  <a:pt x="38750" y="75730"/>
                </a:lnTo>
                <a:lnTo>
                  <a:pt x="38760" y="75740"/>
                </a:lnTo>
                <a:lnTo>
                  <a:pt x="38770" y="75760"/>
                </a:lnTo>
                <a:lnTo>
                  <a:pt x="38790" y="75770"/>
                </a:lnTo>
                <a:lnTo>
                  <a:pt x="38810" y="75770"/>
                </a:lnTo>
                <a:lnTo>
                  <a:pt x="38830" y="75770"/>
                </a:lnTo>
                <a:lnTo>
                  <a:pt x="38850" y="75760"/>
                </a:lnTo>
                <a:lnTo>
                  <a:pt x="38870" y="75750"/>
                </a:lnTo>
                <a:lnTo>
                  <a:pt x="38910" y="75710"/>
                </a:lnTo>
                <a:lnTo>
                  <a:pt x="38930" y="75700"/>
                </a:lnTo>
                <a:lnTo>
                  <a:pt x="38950" y="75700"/>
                </a:lnTo>
                <a:lnTo>
                  <a:pt x="38970" y="75700"/>
                </a:lnTo>
                <a:lnTo>
                  <a:pt x="38990" y="75700"/>
                </a:lnTo>
                <a:lnTo>
                  <a:pt x="39010" y="75700"/>
                </a:lnTo>
                <a:lnTo>
                  <a:pt x="39030" y="75700"/>
                </a:lnTo>
                <a:lnTo>
                  <a:pt x="39050" y="75690"/>
                </a:lnTo>
                <a:lnTo>
                  <a:pt x="39110" y="75670"/>
                </a:lnTo>
                <a:lnTo>
                  <a:pt x="39180" y="75640"/>
                </a:lnTo>
                <a:lnTo>
                  <a:pt x="39220" y="75610"/>
                </a:lnTo>
                <a:lnTo>
                  <a:pt x="39240" y="75590"/>
                </a:lnTo>
                <a:lnTo>
                  <a:pt x="39250" y="75570"/>
                </a:lnTo>
                <a:lnTo>
                  <a:pt x="39250" y="75550"/>
                </a:lnTo>
                <a:lnTo>
                  <a:pt x="39240" y="75520"/>
                </a:lnTo>
                <a:lnTo>
                  <a:pt x="39240" y="75510"/>
                </a:lnTo>
                <a:lnTo>
                  <a:pt x="39230" y="75490"/>
                </a:lnTo>
                <a:lnTo>
                  <a:pt x="39220" y="75470"/>
                </a:lnTo>
                <a:lnTo>
                  <a:pt x="39210" y="75440"/>
                </a:lnTo>
                <a:lnTo>
                  <a:pt x="39220" y="75420"/>
                </a:lnTo>
                <a:lnTo>
                  <a:pt x="39230" y="75410"/>
                </a:lnTo>
                <a:lnTo>
                  <a:pt x="39250" y="75410"/>
                </a:lnTo>
                <a:lnTo>
                  <a:pt x="39280" y="75400"/>
                </a:lnTo>
                <a:lnTo>
                  <a:pt x="39330" y="75400"/>
                </a:lnTo>
                <a:lnTo>
                  <a:pt x="39370" y="75390"/>
                </a:lnTo>
                <a:lnTo>
                  <a:pt x="39420" y="75360"/>
                </a:lnTo>
                <a:lnTo>
                  <a:pt x="39440" y="75340"/>
                </a:lnTo>
                <a:lnTo>
                  <a:pt x="39450" y="75320"/>
                </a:lnTo>
                <a:lnTo>
                  <a:pt x="39460" y="75290"/>
                </a:lnTo>
                <a:lnTo>
                  <a:pt x="39450" y="75270"/>
                </a:lnTo>
                <a:lnTo>
                  <a:pt x="39460" y="75250"/>
                </a:lnTo>
                <a:lnTo>
                  <a:pt x="39480" y="75180"/>
                </a:lnTo>
                <a:lnTo>
                  <a:pt x="39510" y="75110"/>
                </a:lnTo>
                <a:lnTo>
                  <a:pt x="39530" y="75070"/>
                </a:lnTo>
                <a:lnTo>
                  <a:pt x="39530" y="75000"/>
                </a:lnTo>
                <a:lnTo>
                  <a:pt x="39540" y="74960"/>
                </a:lnTo>
                <a:lnTo>
                  <a:pt x="39540" y="74890"/>
                </a:lnTo>
                <a:lnTo>
                  <a:pt x="39560" y="74870"/>
                </a:lnTo>
                <a:lnTo>
                  <a:pt x="39570" y="74860"/>
                </a:lnTo>
                <a:lnTo>
                  <a:pt x="39600" y="74860"/>
                </a:lnTo>
                <a:lnTo>
                  <a:pt x="39610" y="74870"/>
                </a:lnTo>
                <a:lnTo>
                  <a:pt x="39640" y="74900"/>
                </a:lnTo>
                <a:lnTo>
                  <a:pt x="39660" y="74910"/>
                </a:lnTo>
                <a:lnTo>
                  <a:pt x="39680" y="74910"/>
                </a:lnTo>
                <a:lnTo>
                  <a:pt x="39710" y="74910"/>
                </a:lnTo>
                <a:lnTo>
                  <a:pt x="39750" y="74880"/>
                </a:lnTo>
                <a:lnTo>
                  <a:pt x="39770" y="74860"/>
                </a:lnTo>
                <a:lnTo>
                  <a:pt x="39780" y="74840"/>
                </a:lnTo>
                <a:lnTo>
                  <a:pt x="39780" y="74800"/>
                </a:lnTo>
                <a:lnTo>
                  <a:pt x="39770" y="74740"/>
                </a:lnTo>
                <a:lnTo>
                  <a:pt x="39780" y="74690"/>
                </a:lnTo>
                <a:lnTo>
                  <a:pt x="39780" y="74620"/>
                </a:lnTo>
                <a:lnTo>
                  <a:pt x="39780" y="74590"/>
                </a:lnTo>
                <a:lnTo>
                  <a:pt x="39780" y="74570"/>
                </a:lnTo>
                <a:lnTo>
                  <a:pt x="39770" y="74550"/>
                </a:lnTo>
                <a:lnTo>
                  <a:pt x="39770" y="74530"/>
                </a:lnTo>
                <a:lnTo>
                  <a:pt x="39750" y="74510"/>
                </a:lnTo>
                <a:lnTo>
                  <a:pt x="39740" y="74500"/>
                </a:lnTo>
                <a:lnTo>
                  <a:pt x="39720" y="74490"/>
                </a:lnTo>
                <a:lnTo>
                  <a:pt x="39700" y="74480"/>
                </a:lnTo>
                <a:lnTo>
                  <a:pt x="39630" y="74480"/>
                </a:lnTo>
                <a:lnTo>
                  <a:pt x="39610" y="74480"/>
                </a:lnTo>
                <a:lnTo>
                  <a:pt x="39590" y="74470"/>
                </a:lnTo>
                <a:lnTo>
                  <a:pt x="39570" y="74460"/>
                </a:lnTo>
                <a:lnTo>
                  <a:pt x="39560" y="74440"/>
                </a:lnTo>
                <a:lnTo>
                  <a:pt x="39550" y="74430"/>
                </a:lnTo>
                <a:lnTo>
                  <a:pt x="39530" y="74360"/>
                </a:lnTo>
                <a:lnTo>
                  <a:pt x="39520" y="74350"/>
                </a:lnTo>
                <a:lnTo>
                  <a:pt x="39500" y="74340"/>
                </a:lnTo>
                <a:lnTo>
                  <a:pt x="39470" y="74320"/>
                </a:lnTo>
                <a:lnTo>
                  <a:pt x="39460" y="74300"/>
                </a:lnTo>
                <a:lnTo>
                  <a:pt x="39450" y="74280"/>
                </a:lnTo>
                <a:lnTo>
                  <a:pt x="39500" y="74160"/>
                </a:lnTo>
                <a:lnTo>
                  <a:pt x="39500" y="74130"/>
                </a:lnTo>
                <a:lnTo>
                  <a:pt x="39530" y="74040"/>
                </a:lnTo>
                <a:lnTo>
                  <a:pt x="39570" y="73930"/>
                </a:lnTo>
                <a:lnTo>
                  <a:pt x="39590" y="73870"/>
                </a:lnTo>
                <a:lnTo>
                  <a:pt x="39590" y="73830"/>
                </a:lnTo>
                <a:lnTo>
                  <a:pt x="39570" y="73620"/>
                </a:lnTo>
                <a:lnTo>
                  <a:pt x="39560" y="73550"/>
                </a:lnTo>
                <a:lnTo>
                  <a:pt x="39570" y="73490"/>
                </a:lnTo>
                <a:lnTo>
                  <a:pt x="39580" y="73460"/>
                </a:lnTo>
                <a:lnTo>
                  <a:pt x="39600" y="73430"/>
                </a:lnTo>
                <a:lnTo>
                  <a:pt x="39690" y="73320"/>
                </a:lnTo>
                <a:lnTo>
                  <a:pt x="39750" y="73340"/>
                </a:lnTo>
                <a:lnTo>
                  <a:pt x="39780" y="73310"/>
                </a:lnTo>
                <a:lnTo>
                  <a:pt x="39850" y="73280"/>
                </a:lnTo>
                <a:lnTo>
                  <a:pt x="39880" y="73250"/>
                </a:lnTo>
                <a:lnTo>
                  <a:pt x="39950" y="73320"/>
                </a:lnTo>
                <a:lnTo>
                  <a:pt x="40180" y="73420"/>
                </a:lnTo>
                <a:lnTo>
                  <a:pt x="40190" y="73480"/>
                </a:lnTo>
                <a:lnTo>
                  <a:pt x="40180" y="73550"/>
                </a:lnTo>
                <a:lnTo>
                  <a:pt x="40220" y="73650"/>
                </a:lnTo>
                <a:lnTo>
                  <a:pt x="40330" y="73840"/>
                </a:lnTo>
                <a:lnTo>
                  <a:pt x="40370" y="73790"/>
                </a:lnTo>
                <a:lnTo>
                  <a:pt x="40380" y="74250"/>
                </a:lnTo>
                <a:lnTo>
                  <a:pt x="40410" y="74370"/>
                </a:lnTo>
                <a:lnTo>
                  <a:pt x="40460" y="74450"/>
                </a:lnTo>
                <a:lnTo>
                  <a:pt x="40510" y="74510"/>
                </a:lnTo>
                <a:lnTo>
                  <a:pt x="40550" y="74590"/>
                </a:lnTo>
                <a:lnTo>
                  <a:pt x="40570" y="74680"/>
                </a:lnTo>
                <a:lnTo>
                  <a:pt x="40570" y="74970"/>
                </a:lnTo>
                <a:lnTo>
                  <a:pt x="40590" y="75030"/>
                </a:lnTo>
                <a:lnTo>
                  <a:pt x="40640" y="75130"/>
                </a:lnTo>
                <a:lnTo>
                  <a:pt x="40650" y="75200"/>
                </a:lnTo>
                <a:lnTo>
                  <a:pt x="40640" y="75200"/>
                </a:lnTo>
                <a:lnTo>
                  <a:pt x="40620" y="75240"/>
                </a:lnTo>
                <a:lnTo>
                  <a:pt x="40590" y="75280"/>
                </a:lnTo>
                <a:lnTo>
                  <a:pt x="40570" y="75320"/>
                </a:lnTo>
                <a:lnTo>
                  <a:pt x="40570" y="75470"/>
                </a:lnTo>
                <a:lnTo>
                  <a:pt x="40640" y="75930"/>
                </a:lnTo>
                <a:lnTo>
                  <a:pt x="40610" y="76030"/>
                </a:lnTo>
                <a:lnTo>
                  <a:pt x="40690" y="76210"/>
                </a:lnTo>
                <a:lnTo>
                  <a:pt x="40810" y="77390"/>
                </a:lnTo>
                <a:lnTo>
                  <a:pt x="40860" y="77580"/>
                </a:lnTo>
                <a:lnTo>
                  <a:pt x="40960" y="77740"/>
                </a:lnTo>
                <a:lnTo>
                  <a:pt x="41300" y="77940"/>
                </a:lnTo>
                <a:lnTo>
                  <a:pt x="41350" y="78030"/>
                </a:lnTo>
                <a:lnTo>
                  <a:pt x="41370" y="78130"/>
                </a:lnTo>
                <a:lnTo>
                  <a:pt x="41510" y="78400"/>
                </a:lnTo>
                <a:lnTo>
                  <a:pt x="41600" y="78540"/>
                </a:lnTo>
                <a:lnTo>
                  <a:pt x="41640" y="78660"/>
                </a:lnTo>
                <a:lnTo>
                  <a:pt x="41680" y="78710"/>
                </a:lnTo>
                <a:lnTo>
                  <a:pt x="41720" y="78740"/>
                </a:lnTo>
                <a:lnTo>
                  <a:pt x="41850" y="78800"/>
                </a:lnTo>
                <a:lnTo>
                  <a:pt x="41880" y="78810"/>
                </a:lnTo>
                <a:lnTo>
                  <a:pt x="41910" y="78890"/>
                </a:lnTo>
                <a:lnTo>
                  <a:pt x="41990" y="78910"/>
                </a:lnTo>
                <a:lnTo>
                  <a:pt x="42090" y="78880"/>
                </a:lnTo>
                <a:lnTo>
                  <a:pt x="42160" y="78840"/>
                </a:lnTo>
                <a:lnTo>
                  <a:pt x="42110" y="78660"/>
                </a:lnTo>
                <a:lnTo>
                  <a:pt x="42100" y="78420"/>
                </a:lnTo>
                <a:lnTo>
                  <a:pt x="42040" y="78210"/>
                </a:lnTo>
                <a:lnTo>
                  <a:pt x="41830" y="78130"/>
                </a:lnTo>
                <a:lnTo>
                  <a:pt x="41950" y="78080"/>
                </a:lnTo>
                <a:lnTo>
                  <a:pt x="42130" y="78210"/>
                </a:lnTo>
                <a:lnTo>
                  <a:pt x="42300" y="78400"/>
                </a:lnTo>
                <a:lnTo>
                  <a:pt x="42370" y="78530"/>
                </a:lnTo>
                <a:lnTo>
                  <a:pt x="42670" y="79320"/>
                </a:lnTo>
                <a:lnTo>
                  <a:pt x="42860" y="80510"/>
                </a:lnTo>
                <a:lnTo>
                  <a:pt x="43090" y="8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