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Nakhon Sawan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akhon Saw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820" y="33870"/>
                </a:moveTo>
                <a:lnTo>
                  <a:pt x="35820" y="33730"/>
                </a:lnTo>
                <a:lnTo>
                  <a:pt x="35810" y="33670"/>
                </a:lnTo>
                <a:lnTo>
                  <a:pt x="35790" y="33660"/>
                </a:lnTo>
                <a:lnTo>
                  <a:pt x="35760" y="33630"/>
                </a:lnTo>
                <a:lnTo>
                  <a:pt x="35690" y="33580"/>
                </a:lnTo>
                <a:lnTo>
                  <a:pt x="35620" y="33520"/>
                </a:lnTo>
                <a:lnTo>
                  <a:pt x="35600" y="33490"/>
                </a:lnTo>
                <a:lnTo>
                  <a:pt x="35590" y="33450"/>
                </a:lnTo>
                <a:lnTo>
                  <a:pt x="35590" y="33420"/>
                </a:lnTo>
                <a:lnTo>
                  <a:pt x="35560" y="33260"/>
                </a:lnTo>
                <a:lnTo>
                  <a:pt x="35650" y="33150"/>
                </a:lnTo>
                <a:lnTo>
                  <a:pt x="35740" y="33070"/>
                </a:lnTo>
                <a:lnTo>
                  <a:pt x="35760" y="33060"/>
                </a:lnTo>
                <a:lnTo>
                  <a:pt x="35780" y="33050"/>
                </a:lnTo>
                <a:lnTo>
                  <a:pt x="35850" y="33050"/>
                </a:lnTo>
                <a:lnTo>
                  <a:pt x="35890" y="33040"/>
                </a:lnTo>
                <a:lnTo>
                  <a:pt x="35920" y="33020"/>
                </a:lnTo>
                <a:lnTo>
                  <a:pt x="35990" y="32950"/>
                </a:lnTo>
                <a:lnTo>
                  <a:pt x="36020" y="32910"/>
                </a:lnTo>
                <a:lnTo>
                  <a:pt x="36040" y="32900"/>
                </a:lnTo>
                <a:lnTo>
                  <a:pt x="36060" y="32890"/>
                </a:lnTo>
                <a:lnTo>
                  <a:pt x="36100" y="32900"/>
                </a:lnTo>
                <a:lnTo>
                  <a:pt x="36130" y="32900"/>
                </a:lnTo>
                <a:lnTo>
                  <a:pt x="36160" y="32890"/>
                </a:lnTo>
                <a:lnTo>
                  <a:pt x="36190" y="32870"/>
                </a:lnTo>
                <a:lnTo>
                  <a:pt x="36310" y="32850"/>
                </a:lnTo>
                <a:lnTo>
                  <a:pt x="36340" y="32850"/>
                </a:lnTo>
                <a:lnTo>
                  <a:pt x="36360" y="32850"/>
                </a:lnTo>
                <a:lnTo>
                  <a:pt x="36380" y="32860"/>
                </a:lnTo>
                <a:lnTo>
                  <a:pt x="36400" y="32870"/>
                </a:lnTo>
                <a:lnTo>
                  <a:pt x="36560" y="33000"/>
                </a:lnTo>
                <a:lnTo>
                  <a:pt x="36600" y="33020"/>
                </a:lnTo>
                <a:lnTo>
                  <a:pt x="36640" y="33030"/>
                </a:lnTo>
                <a:lnTo>
                  <a:pt x="36660" y="33040"/>
                </a:lnTo>
                <a:lnTo>
                  <a:pt x="36670" y="33060"/>
                </a:lnTo>
                <a:lnTo>
                  <a:pt x="36680" y="33070"/>
                </a:lnTo>
                <a:lnTo>
                  <a:pt x="36700" y="33110"/>
                </a:lnTo>
                <a:lnTo>
                  <a:pt x="36720" y="33120"/>
                </a:lnTo>
                <a:lnTo>
                  <a:pt x="36730" y="33140"/>
                </a:lnTo>
                <a:lnTo>
                  <a:pt x="36750" y="33140"/>
                </a:lnTo>
                <a:lnTo>
                  <a:pt x="36770" y="33130"/>
                </a:lnTo>
                <a:lnTo>
                  <a:pt x="36800" y="33100"/>
                </a:lnTo>
                <a:lnTo>
                  <a:pt x="36820" y="33080"/>
                </a:lnTo>
                <a:lnTo>
                  <a:pt x="36870" y="33060"/>
                </a:lnTo>
                <a:lnTo>
                  <a:pt x="36890" y="33030"/>
                </a:lnTo>
                <a:lnTo>
                  <a:pt x="36920" y="33010"/>
                </a:lnTo>
                <a:lnTo>
                  <a:pt x="36960" y="33010"/>
                </a:lnTo>
                <a:lnTo>
                  <a:pt x="36990" y="33010"/>
                </a:lnTo>
                <a:lnTo>
                  <a:pt x="37010" y="33020"/>
                </a:lnTo>
                <a:lnTo>
                  <a:pt x="37040" y="33020"/>
                </a:lnTo>
                <a:lnTo>
                  <a:pt x="37150" y="32980"/>
                </a:lnTo>
                <a:lnTo>
                  <a:pt x="37190" y="32970"/>
                </a:lnTo>
                <a:lnTo>
                  <a:pt x="37230" y="32970"/>
                </a:lnTo>
                <a:lnTo>
                  <a:pt x="37290" y="32990"/>
                </a:lnTo>
                <a:lnTo>
                  <a:pt x="37490" y="33020"/>
                </a:lnTo>
                <a:lnTo>
                  <a:pt x="37510" y="33020"/>
                </a:lnTo>
                <a:lnTo>
                  <a:pt x="37560" y="33010"/>
                </a:lnTo>
                <a:lnTo>
                  <a:pt x="37590" y="33010"/>
                </a:lnTo>
                <a:lnTo>
                  <a:pt x="37670" y="33040"/>
                </a:lnTo>
                <a:lnTo>
                  <a:pt x="37820" y="33090"/>
                </a:lnTo>
                <a:lnTo>
                  <a:pt x="37840" y="33090"/>
                </a:lnTo>
                <a:lnTo>
                  <a:pt x="37870" y="33080"/>
                </a:lnTo>
                <a:lnTo>
                  <a:pt x="37890" y="33060"/>
                </a:lnTo>
                <a:lnTo>
                  <a:pt x="37910" y="33020"/>
                </a:lnTo>
                <a:lnTo>
                  <a:pt x="37930" y="32990"/>
                </a:lnTo>
                <a:lnTo>
                  <a:pt x="37960" y="32970"/>
                </a:lnTo>
                <a:lnTo>
                  <a:pt x="38010" y="32950"/>
                </a:lnTo>
                <a:lnTo>
                  <a:pt x="38080" y="32940"/>
                </a:lnTo>
                <a:lnTo>
                  <a:pt x="38130" y="32940"/>
                </a:lnTo>
                <a:lnTo>
                  <a:pt x="38150" y="32950"/>
                </a:lnTo>
                <a:lnTo>
                  <a:pt x="38200" y="32960"/>
                </a:lnTo>
                <a:lnTo>
                  <a:pt x="38220" y="32970"/>
                </a:lnTo>
                <a:lnTo>
                  <a:pt x="38250" y="32970"/>
                </a:lnTo>
                <a:lnTo>
                  <a:pt x="38280" y="32960"/>
                </a:lnTo>
                <a:lnTo>
                  <a:pt x="38310" y="32960"/>
                </a:lnTo>
                <a:lnTo>
                  <a:pt x="38330" y="32960"/>
                </a:lnTo>
                <a:lnTo>
                  <a:pt x="38340" y="32980"/>
                </a:lnTo>
                <a:lnTo>
                  <a:pt x="38410" y="33020"/>
                </a:lnTo>
                <a:lnTo>
                  <a:pt x="38460" y="33060"/>
                </a:lnTo>
                <a:lnTo>
                  <a:pt x="38670" y="33120"/>
                </a:lnTo>
                <a:lnTo>
                  <a:pt x="38700" y="33140"/>
                </a:lnTo>
                <a:lnTo>
                  <a:pt x="38720" y="33150"/>
                </a:lnTo>
                <a:lnTo>
                  <a:pt x="38750" y="33180"/>
                </a:lnTo>
                <a:lnTo>
                  <a:pt x="38760" y="33190"/>
                </a:lnTo>
                <a:lnTo>
                  <a:pt x="38790" y="33230"/>
                </a:lnTo>
                <a:lnTo>
                  <a:pt x="38810" y="33260"/>
                </a:lnTo>
                <a:lnTo>
                  <a:pt x="38840" y="33340"/>
                </a:lnTo>
                <a:lnTo>
                  <a:pt x="38870" y="33480"/>
                </a:lnTo>
                <a:lnTo>
                  <a:pt x="38890" y="33570"/>
                </a:lnTo>
                <a:lnTo>
                  <a:pt x="38910" y="33610"/>
                </a:lnTo>
                <a:lnTo>
                  <a:pt x="38950" y="33680"/>
                </a:lnTo>
                <a:lnTo>
                  <a:pt x="39000" y="33740"/>
                </a:lnTo>
                <a:lnTo>
                  <a:pt x="39020" y="33760"/>
                </a:lnTo>
                <a:lnTo>
                  <a:pt x="39060" y="33780"/>
                </a:lnTo>
                <a:lnTo>
                  <a:pt x="39080" y="33770"/>
                </a:lnTo>
                <a:lnTo>
                  <a:pt x="39120" y="33760"/>
                </a:lnTo>
                <a:lnTo>
                  <a:pt x="39310" y="33580"/>
                </a:lnTo>
                <a:lnTo>
                  <a:pt x="39330" y="33570"/>
                </a:lnTo>
                <a:lnTo>
                  <a:pt x="39370" y="33550"/>
                </a:lnTo>
                <a:lnTo>
                  <a:pt x="39420" y="33540"/>
                </a:lnTo>
                <a:lnTo>
                  <a:pt x="39440" y="33510"/>
                </a:lnTo>
                <a:lnTo>
                  <a:pt x="39610" y="33100"/>
                </a:lnTo>
                <a:lnTo>
                  <a:pt x="39630" y="33030"/>
                </a:lnTo>
                <a:lnTo>
                  <a:pt x="39640" y="32990"/>
                </a:lnTo>
                <a:lnTo>
                  <a:pt x="39640" y="32960"/>
                </a:lnTo>
                <a:lnTo>
                  <a:pt x="39640" y="32930"/>
                </a:lnTo>
                <a:lnTo>
                  <a:pt x="39660" y="32900"/>
                </a:lnTo>
                <a:lnTo>
                  <a:pt x="39710" y="32840"/>
                </a:lnTo>
                <a:lnTo>
                  <a:pt x="39780" y="32730"/>
                </a:lnTo>
                <a:lnTo>
                  <a:pt x="39880" y="32520"/>
                </a:lnTo>
                <a:lnTo>
                  <a:pt x="39990" y="32350"/>
                </a:lnTo>
                <a:lnTo>
                  <a:pt x="40030" y="32310"/>
                </a:lnTo>
                <a:lnTo>
                  <a:pt x="40400" y="31990"/>
                </a:lnTo>
                <a:lnTo>
                  <a:pt x="40410" y="31970"/>
                </a:lnTo>
                <a:lnTo>
                  <a:pt x="40420" y="31940"/>
                </a:lnTo>
                <a:lnTo>
                  <a:pt x="40430" y="31760"/>
                </a:lnTo>
                <a:lnTo>
                  <a:pt x="40440" y="31700"/>
                </a:lnTo>
                <a:lnTo>
                  <a:pt x="40650" y="31220"/>
                </a:lnTo>
                <a:lnTo>
                  <a:pt x="40720" y="30980"/>
                </a:lnTo>
                <a:lnTo>
                  <a:pt x="40700" y="30880"/>
                </a:lnTo>
                <a:lnTo>
                  <a:pt x="40700" y="30820"/>
                </a:lnTo>
                <a:lnTo>
                  <a:pt x="40720" y="30720"/>
                </a:lnTo>
                <a:lnTo>
                  <a:pt x="40770" y="30630"/>
                </a:lnTo>
                <a:lnTo>
                  <a:pt x="41020" y="30350"/>
                </a:lnTo>
                <a:lnTo>
                  <a:pt x="41120" y="30420"/>
                </a:lnTo>
                <a:lnTo>
                  <a:pt x="41180" y="30530"/>
                </a:lnTo>
                <a:lnTo>
                  <a:pt x="41200" y="30560"/>
                </a:lnTo>
                <a:lnTo>
                  <a:pt x="41250" y="30840"/>
                </a:lnTo>
                <a:lnTo>
                  <a:pt x="41250" y="30860"/>
                </a:lnTo>
                <a:lnTo>
                  <a:pt x="41240" y="30880"/>
                </a:lnTo>
                <a:lnTo>
                  <a:pt x="41220" y="30890"/>
                </a:lnTo>
                <a:lnTo>
                  <a:pt x="41240" y="31010"/>
                </a:lnTo>
                <a:lnTo>
                  <a:pt x="41300" y="31300"/>
                </a:lnTo>
                <a:lnTo>
                  <a:pt x="41320" y="31350"/>
                </a:lnTo>
                <a:lnTo>
                  <a:pt x="41350" y="31380"/>
                </a:lnTo>
                <a:lnTo>
                  <a:pt x="41490" y="31460"/>
                </a:lnTo>
                <a:lnTo>
                  <a:pt x="41520" y="31480"/>
                </a:lnTo>
                <a:lnTo>
                  <a:pt x="41550" y="31510"/>
                </a:lnTo>
                <a:lnTo>
                  <a:pt x="41600" y="31570"/>
                </a:lnTo>
                <a:lnTo>
                  <a:pt x="41610" y="31600"/>
                </a:lnTo>
                <a:lnTo>
                  <a:pt x="41610" y="31630"/>
                </a:lnTo>
                <a:lnTo>
                  <a:pt x="41600" y="31660"/>
                </a:lnTo>
                <a:lnTo>
                  <a:pt x="41590" y="31700"/>
                </a:lnTo>
                <a:lnTo>
                  <a:pt x="41600" y="31730"/>
                </a:lnTo>
                <a:lnTo>
                  <a:pt x="41650" y="31830"/>
                </a:lnTo>
                <a:lnTo>
                  <a:pt x="41740" y="31940"/>
                </a:lnTo>
                <a:lnTo>
                  <a:pt x="41760" y="31970"/>
                </a:lnTo>
                <a:lnTo>
                  <a:pt x="41770" y="32000"/>
                </a:lnTo>
                <a:lnTo>
                  <a:pt x="41790" y="32080"/>
                </a:lnTo>
                <a:lnTo>
                  <a:pt x="41880" y="32360"/>
                </a:lnTo>
                <a:lnTo>
                  <a:pt x="41940" y="32500"/>
                </a:lnTo>
                <a:lnTo>
                  <a:pt x="42020" y="32620"/>
                </a:lnTo>
                <a:lnTo>
                  <a:pt x="42040" y="32680"/>
                </a:lnTo>
                <a:lnTo>
                  <a:pt x="42060" y="32710"/>
                </a:lnTo>
                <a:lnTo>
                  <a:pt x="42070" y="32730"/>
                </a:lnTo>
                <a:lnTo>
                  <a:pt x="42200" y="32780"/>
                </a:lnTo>
                <a:lnTo>
                  <a:pt x="42210" y="32790"/>
                </a:lnTo>
                <a:lnTo>
                  <a:pt x="42230" y="32800"/>
                </a:lnTo>
                <a:lnTo>
                  <a:pt x="42300" y="32870"/>
                </a:lnTo>
                <a:lnTo>
                  <a:pt x="42340" y="32900"/>
                </a:lnTo>
                <a:lnTo>
                  <a:pt x="42370" y="32910"/>
                </a:lnTo>
                <a:lnTo>
                  <a:pt x="42390" y="32910"/>
                </a:lnTo>
                <a:lnTo>
                  <a:pt x="42410" y="32900"/>
                </a:lnTo>
                <a:lnTo>
                  <a:pt x="42430" y="32890"/>
                </a:lnTo>
                <a:lnTo>
                  <a:pt x="42450" y="32880"/>
                </a:lnTo>
                <a:lnTo>
                  <a:pt x="42470" y="32880"/>
                </a:lnTo>
                <a:lnTo>
                  <a:pt x="42510" y="32900"/>
                </a:lnTo>
                <a:lnTo>
                  <a:pt x="42580" y="32970"/>
                </a:lnTo>
                <a:lnTo>
                  <a:pt x="42620" y="32990"/>
                </a:lnTo>
                <a:lnTo>
                  <a:pt x="42650" y="33000"/>
                </a:lnTo>
                <a:lnTo>
                  <a:pt x="42720" y="33000"/>
                </a:lnTo>
                <a:lnTo>
                  <a:pt x="42750" y="33000"/>
                </a:lnTo>
                <a:lnTo>
                  <a:pt x="42830" y="32980"/>
                </a:lnTo>
                <a:lnTo>
                  <a:pt x="42840" y="32830"/>
                </a:lnTo>
                <a:lnTo>
                  <a:pt x="42850" y="32810"/>
                </a:lnTo>
                <a:lnTo>
                  <a:pt x="42880" y="32790"/>
                </a:lnTo>
                <a:lnTo>
                  <a:pt x="42900" y="32790"/>
                </a:lnTo>
                <a:lnTo>
                  <a:pt x="42920" y="32790"/>
                </a:lnTo>
                <a:lnTo>
                  <a:pt x="42940" y="32790"/>
                </a:lnTo>
                <a:lnTo>
                  <a:pt x="43010" y="32800"/>
                </a:lnTo>
                <a:lnTo>
                  <a:pt x="43120" y="32840"/>
                </a:lnTo>
                <a:lnTo>
                  <a:pt x="43130" y="32840"/>
                </a:lnTo>
                <a:lnTo>
                  <a:pt x="43160" y="32850"/>
                </a:lnTo>
                <a:lnTo>
                  <a:pt x="43180" y="32850"/>
                </a:lnTo>
                <a:lnTo>
                  <a:pt x="43270" y="32830"/>
                </a:lnTo>
                <a:lnTo>
                  <a:pt x="43300" y="32830"/>
                </a:lnTo>
                <a:lnTo>
                  <a:pt x="43340" y="32850"/>
                </a:lnTo>
                <a:lnTo>
                  <a:pt x="43500" y="32910"/>
                </a:lnTo>
                <a:lnTo>
                  <a:pt x="43530" y="32920"/>
                </a:lnTo>
                <a:lnTo>
                  <a:pt x="43560" y="32920"/>
                </a:lnTo>
                <a:lnTo>
                  <a:pt x="43580" y="32920"/>
                </a:lnTo>
                <a:lnTo>
                  <a:pt x="43670" y="32900"/>
                </a:lnTo>
                <a:lnTo>
                  <a:pt x="43690" y="32900"/>
                </a:lnTo>
                <a:lnTo>
                  <a:pt x="43720" y="32890"/>
                </a:lnTo>
                <a:lnTo>
                  <a:pt x="43790" y="32890"/>
                </a:lnTo>
                <a:lnTo>
                  <a:pt x="43890" y="32900"/>
                </a:lnTo>
                <a:lnTo>
                  <a:pt x="43930" y="32900"/>
                </a:lnTo>
                <a:lnTo>
                  <a:pt x="43970" y="32890"/>
                </a:lnTo>
                <a:lnTo>
                  <a:pt x="44020" y="32900"/>
                </a:lnTo>
                <a:lnTo>
                  <a:pt x="44070" y="32900"/>
                </a:lnTo>
                <a:lnTo>
                  <a:pt x="44090" y="32900"/>
                </a:lnTo>
                <a:lnTo>
                  <a:pt x="44110" y="32890"/>
                </a:lnTo>
                <a:lnTo>
                  <a:pt x="44160" y="32860"/>
                </a:lnTo>
                <a:lnTo>
                  <a:pt x="44180" y="32850"/>
                </a:lnTo>
                <a:lnTo>
                  <a:pt x="44210" y="32850"/>
                </a:lnTo>
                <a:lnTo>
                  <a:pt x="44260" y="32860"/>
                </a:lnTo>
                <a:lnTo>
                  <a:pt x="44290" y="32860"/>
                </a:lnTo>
                <a:lnTo>
                  <a:pt x="44310" y="32860"/>
                </a:lnTo>
                <a:lnTo>
                  <a:pt x="44370" y="32820"/>
                </a:lnTo>
                <a:lnTo>
                  <a:pt x="44380" y="32810"/>
                </a:lnTo>
                <a:lnTo>
                  <a:pt x="44400" y="32800"/>
                </a:lnTo>
                <a:lnTo>
                  <a:pt x="44420" y="32800"/>
                </a:lnTo>
                <a:lnTo>
                  <a:pt x="44500" y="32790"/>
                </a:lnTo>
                <a:lnTo>
                  <a:pt x="44520" y="32780"/>
                </a:lnTo>
                <a:lnTo>
                  <a:pt x="44580" y="32760"/>
                </a:lnTo>
                <a:lnTo>
                  <a:pt x="44650" y="32740"/>
                </a:lnTo>
                <a:lnTo>
                  <a:pt x="44670" y="32740"/>
                </a:lnTo>
                <a:lnTo>
                  <a:pt x="44720" y="32750"/>
                </a:lnTo>
                <a:lnTo>
                  <a:pt x="44800" y="32770"/>
                </a:lnTo>
                <a:lnTo>
                  <a:pt x="45020" y="32780"/>
                </a:lnTo>
                <a:lnTo>
                  <a:pt x="45060" y="32790"/>
                </a:lnTo>
                <a:lnTo>
                  <a:pt x="45150" y="32830"/>
                </a:lnTo>
                <a:lnTo>
                  <a:pt x="45180" y="32840"/>
                </a:lnTo>
                <a:lnTo>
                  <a:pt x="45210" y="32840"/>
                </a:lnTo>
                <a:lnTo>
                  <a:pt x="45240" y="32840"/>
                </a:lnTo>
                <a:lnTo>
                  <a:pt x="45300" y="32860"/>
                </a:lnTo>
                <a:lnTo>
                  <a:pt x="45330" y="32870"/>
                </a:lnTo>
                <a:lnTo>
                  <a:pt x="45350" y="32870"/>
                </a:lnTo>
                <a:lnTo>
                  <a:pt x="45400" y="32860"/>
                </a:lnTo>
                <a:lnTo>
                  <a:pt x="45420" y="32860"/>
                </a:lnTo>
                <a:lnTo>
                  <a:pt x="45500" y="32880"/>
                </a:lnTo>
                <a:lnTo>
                  <a:pt x="45550" y="32870"/>
                </a:lnTo>
                <a:lnTo>
                  <a:pt x="45570" y="33060"/>
                </a:lnTo>
                <a:lnTo>
                  <a:pt x="45580" y="33080"/>
                </a:lnTo>
                <a:lnTo>
                  <a:pt x="45600" y="33110"/>
                </a:lnTo>
                <a:lnTo>
                  <a:pt x="45660" y="33140"/>
                </a:lnTo>
                <a:lnTo>
                  <a:pt x="45690" y="33150"/>
                </a:lnTo>
                <a:lnTo>
                  <a:pt x="45730" y="33170"/>
                </a:lnTo>
                <a:lnTo>
                  <a:pt x="45780" y="33220"/>
                </a:lnTo>
                <a:lnTo>
                  <a:pt x="45800" y="33260"/>
                </a:lnTo>
                <a:lnTo>
                  <a:pt x="45810" y="33290"/>
                </a:lnTo>
                <a:lnTo>
                  <a:pt x="45810" y="33340"/>
                </a:lnTo>
                <a:lnTo>
                  <a:pt x="45810" y="33400"/>
                </a:lnTo>
                <a:lnTo>
                  <a:pt x="45790" y="33470"/>
                </a:lnTo>
                <a:lnTo>
                  <a:pt x="45780" y="33490"/>
                </a:lnTo>
                <a:lnTo>
                  <a:pt x="45800" y="33660"/>
                </a:lnTo>
                <a:lnTo>
                  <a:pt x="45870" y="34040"/>
                </a:lnTo>
                <a:lnTo>
                  <a:pt x="45930" y="34230"/>
                </a:lnTo>
                <a:lnTo>
                  <a:pt x="45990" y="34360"/>
                </a:lnTo>
                <a:lnTo>
                  <a:pt x="46000" y="34390"/>
                </a:lnTo>
                <a:lnTo>
                  <a:pt x="46000" y="34420"/>
                </a:lnTo>
                <a:lnTo>
                  <a:pt x="45990" y="34440"/>
                </a:lnTo>
                <a:lnTo>
                  <a:pt x="45960" y="34500"/>
                </a:lnTo>
                <a:lnTo>
                  <a:pt x="45940" y="34530"/>
                </a:lnTo>
                <a:lnTo>
                  <a:pt x="45950" y="34570"/>
                </a:lnTo>
                <a:lnTo>
                  <a:pt x="46000" y="34690"/>
                </a:lnTo>
                <a:lnTo>
                  <a:pt x="46020" y="34730"/>
                </a:lnTo>
                <a:lnTo>
                  <a:pt x="46020" y="34760"/>
                </a:lnTo>
                <a:lnTo>
                  <a:pt x="46000" y="34780"/>
                </a:lnTo>
                <a:lnTo>
                  <a:pt x="45860" y="34950"/>
                </a:lnTo>
                <a:lnTo>
                  <a:pt x="45840" y="34970"/>
                </a:lnTo>
                <a:lnTo>
                  <a:pt x="45840" y="34990"/>
                </a:lnTo>
                <a:lnTo>
                  <a:pt x="45820" y="35080"/>
                </a:lnTo>
                <a:lnTo>
                  <a:pt x="45800" y="35200"/>
                </a:lnTo>
                <a:lnTo>
                  <a:pt x="45790" y="35220"/>
                </a:lnTo>
                <a:lnTo>
                  <a:pt x="45770" y="35250"/>
                </a:lnTo>
                <a:lnTo>
                  <a:pt x="45760" y="35270"/>
                </a:lnTo>
                <a:lnTo>
                  <a:pt x="45700" y="35330"/>
                </a:lnTo>
                <a:lnTo>
                  <a:pt x="45690" y="35340"/>
                </a:lnTo>
                <a:lnTo>
                  <a:pt x="45670" y="35350"/>
                </a:lnTo>
                <a:lnTo>
                  <a:pt x="45650" y="35360"/>
                </a:lnTo>
                <a:lnTo>
                  <a:pt x="45550" y="35400"/>
                </a:lnTo>
                <a:lnTo>
                  <a:pt x="45510" y="35440"/>
                </a:lnTo>
                <a:lnTo>
                  <a:pt x="45460" y="35550"/>
                </a:lnTo>
                <a:lnTo>
                  <a:pt x="45520" y="35760"/>
                </a:lnTo>
                <a:lnTo>
                  <a:pt x="45530" y="35840"/>
                </a:lnTo>
                <a:lnTo>
                  <a:pt x="45520" y="35870"/>
                </a:lnTo>
                <a:lnTo>
                  <a:pt x="45490" y="35930"/>
                </a:lnTo>
                <a:lnTo>
                  <a:pt x="45460" y="35980"/>
                </a:lnTo>
                <a:lnTo>
                  <a:pt x="45390" y="36050"/>
                </a:lnTo>
                <a:lnTo>
                  <a:pt x="44730" y="36660"/>
                </a:lnTo>
                <a:lnTo>
                  <a:pt x="44590" y="36840"/>
                </a:lnTo>
                <a:lnTo>
                  <a:pt x="44570" y="36870"/>
                </a:lnTo>
                <a:lnTo>
                  <a:pt x="44550" y="36880"/>
                </a:lnTo>
                <a:lnTo>
                  <a:pt x="44480" y="36910"/>
                </a:lnTo>
                <a:lnTo>
                  <a:pt x="44420" y="36960"/>
                </a:lnTo>
                <a:lnTo>
                  <a:pt x="44380" y="37010"/>
                </a:lnTo>
                <a:lnTo>
                  <a:pt x="44330" y="37100"/>
                </a:lnTo>
                <a:lnTo>
                  <a:pt x="44280" y="37160"/>
                </a:lnTo>
                <a:lnTo>
                  <a:pt x="44240" y="37210"/>
                </a:lnTo>
                <a:lnTo>
                  <a:pt x="44230" y="37240"/>
                </a:lnTo>
                <a:lnTo>
                  <a:pt x="44230" y="37290"/>
                </a:lnTo>
                <a:lnTo>
                  <a:pt x="44230" y="37320"/>
                </a:lnTo>
                <a:lnTo>
                  <a:pt x="44210" y="37400"/>
                </a:lnTo>
                <a:lnTo>
                  <a:pt x="44200" y="37420"/>
                </a:lnTo>
                <a:lnTo>
                  <a:pt x="44190" y="37440"/>
                </a:lnTo>
                <a:lnTo>
                  <a:pt x="44150" y="37470"/>
                </a:lnTo>
                <a:lnTo>
                  <a:pt x="44140" y="37480"/>
                </a:lnTo>
                <a:lnTo>
                  <a:pt x="44090" y="37500"/>
                </a:lnTo>
                <a:lnTo>
                  <a:pt x="44010" y="37550"/>
                </a:lnTo>
                <a:lnTo>
                  <a:pt x="43990" y="37570"/>
                </a:lnTo>
                <a:lnTo>
                  <a:pt x="43980" y="37600"/>
                </a:lnTo>
                <a:lnTo>
                  <a:pt x="43970" y="37620"/>
                </a:lnTo>
                <a:lnTo>
                  <a:pt x="43970" y="37640"/>
                </a:lnTo>
                <a:lnTo>
                  <a:pt x="43970" y="37770"/>
                </a:lnTo>
                <a:lnTo>
                  <a:pt x="43970" y="37800"/>
                </a:lnTo>
                <a:lnTo>
                  <a:pt x="43910" y="37950"/>
                </a:lnTo>
                <a:lnTo>
                  <a:pt x="43890" y="37980"/>
                </a:lnTo>
                <a:lnTo>
                  <a:pt x="43870" y="38010"/>
                </a:lnTo>
                <a:lnTo>
                  <a:pt x="43850" y="38020"/>
                </a:lnTo>
                <a:lnTo>
                  <a:pt x="43750" y="38130"/>
                </a:lnTo>
                <a:lnTo>
                  <a:pt x="43690" y="38260"/>
                </a:lnTo>
                <a:lnTo>
                  <a:pt x="43330" y="38110"/>
                </a:lnTo>
                <a:lnTo>
                  <a:pt x="43230" y="38040"/>
                </a:lnTo>
                <a:lnTo>
                  <a:pt x="43150" y="37890"/>
                </a:lnTo>
                <a:lnTo>
                  <a:pt x="43140" y="37870"/>
                </a:lnTo>
                <a:lnTo>
                  <a:pt x="43140" y="37850"/>
                </a:lnTo>
                <a:lnTo>
                  <a:pt x="43150" y="37830"/>
                </a:lnTo>
                <a:lnTo>
                  <a:pt x="43150" y="37810"/>
                </a:lnTo>
                <a:lnTo>
                  <a:pt x="43160" y="37790"/>
                </a:lnTo>
                <a:lnTo>
                  <a:pt x="43170" y="37770"/>
                </a:lnTo>
                <a:lnTo>
                  <a:pt x="43160" y="37750"/>
                </a:lnTo>
                <a:lnTo>
                  <a:pt x="43130" y="37670"/>
                </a:lnTo>
                <a:lnTo>
                  <a:pt x="43100" y="37650"/>
                </a:lnTo>
                <a:lnTo>
                  <a:pt x="43080" y="37640"/>
                </a:lnTo>
                <a:lnTo>
                  <a:pt x="43000" y="37630"/>
                </a:lnTo>
                <a:lnTo>
                  <a:pt x="42900" y="37590"/>
                </a:lnTo>
                <a:lnTo>
                  <a:pt x="42620" y="36850"/>
                </a:lnTo>
                <a:lnTo>
                  <a:pt x="42430" y="36560"/>
                </a:lnTo>
                <a:lnTo>
                  <a:pt x="42310" y="36440"/>
                </a:lnTo>
                <a:lnTo>
                  <a:pt x="42280" y="36410"/>
                </a:lnTo>
                <a:lnTo>
                  <a:pt x="42260" y="36400"/>
                </a:lnTo>
                <a:lnTo>
                  <a:pt x="42230" y="36380"/>
                </a:lnTo>
                <a:lnTo>
                  <a:pt x="42200" y="36380"/>
                </a:lnTo>
                <a:lnTo>
                  <a:pt x="42130" y="36360"/>
                </a:lnTo>
                <a:lnTo>
                  <a:pt x="42110" y="36350"/>
                </a:lnTo>
                <a:lnTo>
                  <a:pt x="42060" y="36320"/>
                </a:lnTo>
                <a:lnTo>
                  <a:pt x="41820" y="36080"/>
                </a:lnTo>
                <a:lnTo>
                  <a:pt x="41750" y="36020"/>
                </a:lnTo>
                <a:lnTo>
                  <a:pt x="41700" y="36040"/>
                </a:lnTo>
                <a:lnTo>
                  <a:pt x="41610" y="36030"/>
                </a:lnTo>
                <a:lnTo>
                  <a:pt x="41560" y="36040"/>
                </a:lnTo>
                <a:lnTo>
                  <a:pt x="41400" y="36040"/>
                </a:lnTo>
                <a:lnTo>
                  <a:pt x="41330" y="35870"/>
                </a:lnTo>
                <a:lnTo>
                  <a:pt x="40890" y="35500"/>
                </a:lnTo>
                <a:lnTo>
                  <a:pt x="40840" y="35470"/>
                </a:lnTo>
                <a:lnTo>
                  <a:pt x="40800" y="35460"/>
                </a:lnTo>
                <a:lnTo>
                  <a:pt x="40780" y="35450"/>
                </a:lnTo>
                <a:lnTo>
                  <a:pt x="40760" y="35460"/>
                </a:lnTo>
                <a:lnTo>
                  <a:pt x="40740" y="35460"/>
                </a:lnTo>
                <a:lnTo>
                  <a:pt x="40710" y="35490"/>
                </a:lnTo>
                <a:lnTo>
                  <a:pt x="40690" y="35490"/>
                </a:lnTo>
                <a:lnTo>
                  <a:pt x="40670" y="35490"/>
                </a:lnTo>
                <a:lnTo>
                  <a:pt x="40540" y="35440"/>
                </a:lnTo>
                <a:lnTo>
                  <a:pt x="40500" y="35410"/>
                </a:lnTo>
                <a:lnTo>
                  <a:pt x="40440" y="35350"/>
                </a:lnTo>
                <a:lnTo>
                  <a:pt x="40300" y="35160"/>
                </a:lnTo>
                <a:lnTo>
                  <a:pt x="40280" y="35130"/>
                </a:lnTo>
                <a:lnTo>
                  <a:pt x="40230" y="34800"/>
                </a:lnTo>
                <a:lnTo>
                  <a:pt x="40210" y="34720"/>
                </a:lnTo>
                <a:lnTo>
                  <a:pt x="40190" y="34710"/>
                </a:lnTo>
                <a:lnTo>
                  <a:pt x="40170" y="34700"/>
                </a:lnTo>
                <a:lnTo>
                  <a:pt x="40130" y="34700"/>
                </a:lnTo>
                <a:lnTo>
                  <a:pt x="40090" y="34710"/>
                </a:lnTo>
                <a:lnTo>
                  <a:pt x="40070" y="34720"/>
                </a:lnTo>
                <a:lnTo>
                  <a:pt x="40020" y="34760"/>
                </a:lnTo>
                <a:lnTo>
                  <a:pt x="40000" y="34770"/>
                </a:lnTo>
                <a:lnTo>
                  <a:pt x="39980" y="34770"/>
                </a:lnTo>
                <a:lnTo>
                  <a:pt x="39960" y="34770"/>
                </a:lnTo>
                <a:lnTo>
                  <a:pt x="39910" y="34760"/>
                </a:lnTo>
                <a:lnTo>
                  <a:pt x="39850" y="34740"/>
                </a:lnTo>
                <a:lnTo>
                  <a:pt x="39710" y="34680"/>
                </a:lnTo>
                <a:lnTo>
                  <a:pt x="39670" y="34640"/>
                </a:lnTo>
                <a:lnTo>
                  <a:pt x="39520" y="34490"/>
                </a:lnTo>
                <a:lnTo>
                  <a:pt x="39470" y="34450"/>
                </a:lnTo>
                <a:lnTo>
                  <a:pt x="39430" y="34430"/>
                </a:lnTo>
                <a:lnTo>
                  <a:pt x="39360" y="34440"/>
                </a:lnTo>
                <a:lnTo>
                  <a:pt x="39330" y="34440"/>
                </a:lnTo>
                <a:lnTo>
                  <a:pt x="39290" y="34430"/>
                </a:lnTo>
                <a:lnTo>
                  <a:pt x="39260" y="34430"/>
                </a:lnTo>
                <a:lnTo>
                  <a:pt x="39240" y="34430"/>
                </a:lnTo>
                <a:lnTo>
                  <a:pt x="39040" y="34520"/>
                </a:lnTo>
                <a:lnTo>
                  <a:pt x="39020" y="34530"/>
                </a:lnTo>
                <a:lnTo>
                  <a:pt x="38990" y="34550"/>
                </a:lnTo>
                <a:lnTo>
                  <a:pt x="38850" y="34690"/>
                </a:lnTo>
                <a:lnTo>
                  <a:pt x="38810" y="34710"/>
                </a:lnTo>
                <a:lnTo>
                  <a:pt x="38740" y="34750"/>
                </a:lnTo>
                <a:lnTo>
                  <a:pt x="38620" y="34780"/>
                </a:lnTo>
                <a:lnTo>
                  <a:pt x="38590" y="34800"/>
                </a:lnTo>
                <a:lnTo>
                  <a:pt x="38570" y="34810"/>
                </a:lnTo>
                <a:lnTo>
                  <a:pt x="38560" y="34820"/>
                </a:lnTo>
                <a:lnTo>
                  <a:pt x="38510" y="34880"/>
                </a:lnTo>
                <a:lnTo>
                  <a:pt x="38440" y="34990"/>
                </a:lnTo>
                <a:lnTo>
                  <a:pt x="38410" y="35020"/>
                </a:lnTo>
                <a:lnTo>
                  <a:pt x="38380" y="35040"/>
                </a:lnTo>
                <a:lnTo>
                  <a:pt x="38290" y="35090"/>
                </a:lnTo>
                <a:lnTo>
                  <a:pt x="38200" y="35150"/>
                </a:lnTo>
                <a:lnTo>
                  <a:pt x="38160" y="35160"/>
                </a:lnTo>
                <a:lnTo>
                  <a:pt x="38140" y="35170"/>
                </a:lnTo>
                <a:lnTo>
                  <a:pt x="38070" y="35170"/>
                </a:lnTo>
                <a:lnTo>
                  <a:pt x="38010" y="35160"/>
                </a:lnTo>
                <a:lnTo>
                  <a:pt x="37950" y="35160"/>
                </a:lnTo>
                <a:lnTo>
                  <a:pt x="37910" y="35150"/>
                </a:lnTo>
                <a:lnTo>
                  <a:pt x="37890" y="35140"/>
                </a:lnTo>
                <a:lnTo>
                  <a:pt x="37800" y="35050"/>
                </a:lnTo>
                <a:lnTo>
                  <a:pt x="37750" y="35020"/>
                </a:lnTo>
                <a:lnTo>
                  <a:pt x="37640" y="34930"/>
                </a:lnTo>
                <a:lnTo>
                  <a:pt x="37570" y="34880"/>
                </a:lnTo>
                <a:lnTo>
                  <a:pt x="37380" y="34800"/>
                </a:lnTo>
                <a:lnTo>
                  <a:pt x="37360" y="34790"/>
                </a:lnTo>
                <a:lnTo>
                  <a:pt x="37340" y="34770"/>
                </a:lnTo>
                <a:lnTo>
                  <a:pt x="37330" y="34750"/>
                </a:lnTo>
                <a:lnTo>
                  <a:pt x="37320" y="34740"/>
                </a:lnTo>
                <a:lnTo>
                  <a:pt x="37270" y="34590"/>
                </a:lnTo>
                <a:lnTo>
                  <a:pt x="37220" y="34550"/>
                </a:lnTo>
                <a:lnTo>
                  <a:pt x="36760" y="34340"/>
                </a:lnTo>
                <a:lnTo>
                  <a:pt x="36700" y="34290"/>
                </a:lnTo>
                <a:lnTo>
                  <a:pt x="36540" y="34200"/>
                </a:lnTo>
                <a:lnTo>
                  <a:pt x="36510" y="34180"/>
                </a:lnTo>
                <a:lnTo>
                  <a:pt x="36480" y="34150"/>
                </a:lnTo>
                <a:lnTo>
                  <a:pt x="36460" y="34100"/>
                </a:lnTo>
                <a:lnTo>
                  <a:pt x="36450" y="34080"/>
                </a:lnTo>
                <a:lnTo>
                  <a:pt x="36430" y="34060"/>
                </a:lnTo>
                <a:lnTo>
                  <a:pt x="36390" y="34040"/>
                </a:lnTo>
                <a:lnTo>
                  <a:pt x="36290" y="33960"/>
                </a:lnTo>
                <a:lnTo>
                  <a:pt x="36170" y="33890"/>
                </a:lnTo>
                <a:lnTo>
                  <a:pt x="36110" y="33860"/>
                </a:lnTo>
                <a:lnTo>
                  <a:pt x="36060" y="33850"/>
                </a:lnTo>
                <a:lnTo>
                  <a:pt x="35910" y="33870"/>
                </a:lnTo>
                <a:lnTo>
                  <a:pt x="35820" y="33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