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Nakhon Ratchasima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Nakhon Ratchasim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510" y="43870"/>
                </a:moveTo>
                <a:lnTo>
                  <a:pt x="56460" y="43900"/>
                </a:lnTo>
                <a:lnTo>
                  <a:pt x="56410" y="43960"/>
                </a:lnTo>
                <a:lnTo>
                  <a:pt x="56390" y="43970"/>
                </a:lnTo>
                <a:lnTo>
                  <a:pt x="56360" y="43990"/>
                </a:lnTo>
                <a:lnTo>
                  <a:pt x="56340" y="44000"/>
                </a:lnTo>
                <a:lnTo>
                  <a:pt x="56300" y="44010"/>
                </a:lnTo>
                <a:lnTo>
                  <a:pt x="56270" y="44020"/>
                </a:lnTo>
                <a:lnTo>
                  <a:pt x="56250" y="44020"/>
                </a:lnTo>
                <a:lnTo>
                  <a:pt x="56220" y="44030"/>
                </a:lnTo>
                <a:lnTo>
                  <a:pt x="56210" y="44030"/>
                </a:lnTo>
                <a:lnTo>
                  <a:pt x="56190" y="44040"/>
                </a:lnTo>
                <a:lnTo>
                  <a:pt x="56180" y="44060"/>
                </a:lnTo>
                <a:lnTo>
                  <a:pt x="56170" y="44080"/>
                </a:lnTo>
                <a:lnTo>
                  <a:pt x="56170" y="44100"/>
                </a:lnTo>
                <a:lnTo>
                  <a:pt x="56170" y="44130"/>
                </a:lnTo>
                <a:lnTo>
                  <a:pt x="56180" y="44140"/>
                </a:lnTo>
                <a:lnTo>
                  <a:pt x="56200" y="44150"/>
                </a:lnTo>
                <a:lnTo>
                  <a:pt x="56250" y="44160"/>
                </a:lnTo>
                <a:lnTo>
                  <a:pt x="56260" y="44170"/>
                </a:lnTo>
                <a:lnTo>
                  <a:pt x="56270" y="44190"/>
                </a:lnTo>
                <a:lnTo>
                  <a:pt x="56260" y="44200"/>
                </a:lnTo>
                <a:lnTo>
                  <a:pt x="56250" y="44220"/>
                </a:lnTo>
                <a:lnTo>
                  <a:pt x="56230" y="44230"/>
                </a:lnTo>
                <a:lnTo>
                  <a:pt x="56210" y="44230"/>
                </a:lnTo>
                <a:lnTo>
                  <a:pt x="56180" y="44240"/>
                </a:lnTo>
                <a:lnTo>
                  <a:pt x="56080" y="44250"/>
                </a:lnTo>
                <a:lnTo>
                  <a:pt x="56060" y="44250"/>
                </a:lnTo>
                <a:lnTo>
                  <a:pt x="56030" y="44240"/>
                </a:lnTo>
                <a:lnTo>
                  <a:pt x="56010" y="44230"/>
                </a:lnTo>
                <a:lnTo>
                  <a:pt x="55980" y="44200"/>
                </a:lnTo>
                <a:lnTo>
                  <a:pt x="55970" y="44180"/>
                </a:lnTo>
                <a:lnTo>
                  <a:pt x="55960" y="44160"/>
                </a:lnTo>
                <a:lnTo>
                  <a:pt x="55950" y="44130"/>
                </a:lnTo>
                <a:lnTo>
                  <a:pt x="55950" y="44060"/>
                </a:lnTo>
                <a:lnTo>
                  <a:pt x="55960" y="44010"/>
                </a:lnTo>
                <a:lnTo>
                  <a:pt x="55960" y="43970"/>
                </a:lnTo>
                <a:lnTo>
                  <a:pt x="55950" y="43960"/>
                </a:lnTo>
                <a:lnTo>
                  <a:pt x="55950" y="43940"/>
                </a:lnTo>
                <a:lnTo>
                  <a:pt x="55920" y="43910"/>
                </a:lnTo>
                <a:lnTo>
                  <a:pt x="55900" y="43900"/>
                </a:lnTo>
                <a:lnTo>
                  <a:pt x="55870" y="43900"/>
                </a:lnTo>
                <a:lnTo>
                  <a:pt x="55730" y="43920"/>
                </a:lnTo>
                <a:lnTo>
                  <a:pt x="55700" y="43920"/>
                </a:lnTo>
                <a:lnTo>
                  <a:pt x="55640" y="43900"/>
                </a:lnTo>
                <a:lnTo>
                  <a:pt x="55610" y="43880"/>
                </a:lnTo>
                <a:lnTo>
                  <a:pt x="55590" y="43860"/>
                </a:lnTo>
                <a:lnTo>
                  <a:pt x="55580" y="43850"/>
                </a:lnTo>
                <a:lnTo>
                  <a:pt x="55560" y="43830"/>
                </a:lnTo>
                <a:lnTo>
                  <a:pt x="55530" y="43830"/>
                </a:lnTo>
                <a:lnTo>
                  <a:pt x="55500" y="43830"/>
                </a:lnTo>
                <a:lnTo>
                  <a:pt x="55440" y="43850"/>
                </a:lnTo>
                <a:lnTo>
                  <a:pt x="55390" y="43880"/>
                </a:lnTo>
                <a:lnTo>
                  <a:pt x="55370" y="43890"/>
                </a:lnTo>
                <a:lnTo>
                  <a:pt x="55340" y="43890"/>
                </a:lnTo>
                <a:lnTo>
                  <a:pt x="55300" y="43880"/>
                </a:lnTo>
                <a:lnTo>
                  <a:pt x="55190" y="43840"/>
                </a:lnTo>
                <a:lnTo>
                  <a:pt x="55160" y="43830"/>
                </a:lnTo>
                <a:lnTo>
                  <a:pt x="55130" y="43820"/>
                </a:lnTo>
                <a:lnTo>
                  <a:pt x="55000" y="43870"/>
                </a:lnTo>
                <a:lnTo>
                  <a:pt x="54980" y="43870"/>
                </a:lnTo>
                <a:lnTo>
                  <a:pt x="54890" y="43880"/>
                </a:lnTo>
                <a:lnTo>
                  <a:pt x="54870" y="43890"/>
                </a:lnTo>
                <a:lnTo>
                  <a:pt x="54850" y="43900"/>
                </a:lnTo>
                <a:lnTo>
                  <a:pt x="54840" y="43920"/>
                </a:lnTo>
                <a:lnTo>
                  <a:pt x="54820" y="43960"/>
                </a:lnTo>
                <a:lnTo>
                  <a:pt x="54810" y="43970"/>
                </a:lnTo>
                <a:lnTo>
                  <a:pt x="54790" y="43990"/>
                </a:lnTo>
                <a:lnTo>
                  <a:pt x="54770" y="43990"/>
                </a:lnTo>
                <a:lnTo>
                  <a:pt x="54750" y="44000"/>
                </a:lnTo>
                <a:lnTo>
                  <a:pt x="54730" y="44000"/>
                </a:lnTo>
                <a:lnTo>
                  <a:pt x="54700" y="44000"/>
                </a:lnTo>
                <a:lnTo>
                  <a:pt x="54680" y="43990"/>
                </a:lnTo>
                <a:lnTo>
                  <a:pt x="54650" y="43960"/>
                </a:lnTo>
                <a:lnTo>
                  <a:pt x="54630" y="43940"/>
                </a:lnTo>
                <a:lnTo>
                  <a:pt x="54600" y="43930"/>
                </a:lnTo>
                <a:lnTo>
                  <a:pt x="54400" y="43930"/>
                </a:lnTo>
                <a:lnTo>
                  <a:pt x="54370" y="43930"/>
                </a:lnTo>
                <a:lnTo>
                  <a:pt x="54340" y="43910"/>
                </a:lnTo>
                <a:lnTo>
                  <a:pt x="54310" y="43880"/>
                </a:lnTo>
                <a:lnTo>
                  <a:pt x="54300" y="43850"/>
                </a:lnTo>
                <a:lnTo>
                  <a:pt x="54300" y="43820"/>
                </a:lnTo>
                <a:lnTo>
                  <a:pt x="54300" y="43800"/>
                </a:lnTo>
                <a:lnTo>
                  <a:pt x="54300" y="43780"/>
                </a:lnTo>
                <a:lnTo>
                  <a:pt x="54290" y="43760"/>
                </a:lnTo>
                <a:lnTo>
                  <a:pt x="54280" y="43740"/>
                </a:lnTo>
                <a:lnTo>
                  <a:pt x="54260" y="43730"/>
                </a:lnTo>
                <a:lnTo>
                  <a:pt x="54220" y="43690"/>
                </a:lnTo>
                <a:lnTo>
                  <a:pt x="54170" y="43650"/>
                </a:lnTo>
                <a:lnTo>
                  <a:pt x="54150" y="43640"/>
                </a:lnTo>
                <a:lnTo>
                  <a:pt x="54120" y="43640"/>
                </a:lnTo>
                <a:lnTo>
                  <a:pt x="54070" y="43670"/>
                </a:lnTo>
                <a:lnTo>
                  <a:pt x="54040" y="43680"/>
                </a:lnTo>
                <a:lnTo>
                  <a:pt x="54020" y="43700"/>
                </a:lnTo>
                <a:lnTo>
                  <a:pt x="53990" y="43730"/>
                </a:lnTo>
                <a:lnTo>
                  <a:pt x="53990" y="43750"/>
                </a:lnTo>
                <a:lnTo>
                  <a:pt x="53990" y="43780"/>
                </a:lnTo>
                <a:lnTo>
                  <a:pt x="54000" y="43870"/>
                </a:lnTo>
                <a:lnTo>
                  <a:pt x="54000" y="43890"/>
                </a:lnTo>
                <a:lnTo>
                  <a:pt x="53990" y="43910"/>
                </a:lnTo>
                <a:lnTo>
                  <a:pt x="53980" y="43930"/>
                </a:lnTo>
                <a:lnTo>
                  <a:pt x="53960" y="43940"/>
                </a:lnTo>
                <a:lnTo>
                  <a:pt x="53940" y="43940"/>
                </a:lnTo>
                <a:lnTo>
                  <a:pt x="53920" y="43950"/>
                </a:lnTo>
                <a:lnTo>
                  <a:pt x="53890" y="43950"/>
                </a:lnTo>
                <a:lnTo>
                  <a:pt x="53850" y="43940"/>
                </a:lnTo>
                <a:lnTo>
                  <a:pt x="53790" y="43930"/>
                </a:lnTo>
                <a:lnTo>
                  <a:pt x="53490" y="43810"/>
                </a:lnTo>
                <a:lnTo>
                  <a:pt x="53430" y="43770"/>
                </a:lnTo>
                <a:lnTo>
                  <a:pt x="53290" y="43640"/>
                </a:lnTo>
                <a:lnTo>
                  <a:pt x="53180" y="43550"/>
                </a:lnTo>
                <a:lnTo>
                  <a:pt x="53110" y="43510"/>
                </a:lnTo>
                <a:lnTo>
                  <a:pt x="53050" y="43460"/>
                </a:lnTo>
                <a:lnTo>
                  <a:pt x="52950" y="43400"/>
                </a:lnTo>
                <a:lnTo>
                  <a:pt x="52850" y="43320"/>
                </a:lnTo>
                <a:lnTo>
                  <a:pt x="52800" y="43260"/>
                </a:lnTo>
                <a:lnTo>
                  <a:pt x="52780" y="43250"/>
                </a:lnTo>
                <a:lnTo>
                  <a:pt x="52760" y="43240"/>
                </a:lnTo>
                <a:lnTo>
                  <a:pt x="52750" y="43220"/>
                </a:lnTo>
                <a:lnTo>
                  <a:pt x="52740" y="43210"/>
                </a:lnTo>
                <a:lnTo>
                  <a:pt x="52730" y="43160"/>
                </a:lnTo>
                <a:lnTo>
                  <a:pt x="52720" y="43140"/>
                </a:lnTo>
                <a:lnTo>
                  <a:pt x="52710" y="43120"/>
                </a:lnTo>
                <a:lnTo>
                  <a:pt x="52670" y="43080"/>
                </a:lnTo>
                <a:lnTo>
                  <a:pt x="52670" y="43060"/>
                </a:lnTo>
                <a:lnTo>
                  <a:pt x="52660" y="43040"/>
                </a:lnTo>
                <a:lnTo>
                  <a:pt x="52660" y="43010"/>
                </a:lnTo>
                <a:lnTo>
                  <a:pt x="52670" y="42990"/>
                </a:lnTo>
                <a:lnTo>
                  <a:pt x="52680" y="42970"/>
                </a:lnTo>
                <a:lnTo>
                  <a:pt x="52700" y="42930"/>
                </a:lnTo>
                <a:lnTo>
                  <a:pt x="52770" y="42860"/>
                </a:lnTo>
                <a:lnTo>
                  <a:pt x="52870" y="42680"/>
                </a:lnTo>
                <a:lnTo>
                  <a:pt x="52880" y="42660"/>
                </a:lnTo>
                <a:lnTo>
                  <a:pt x="52880" y="42640"/>
                </a:lnTo>
                <a:lnTo>
                  <a:pt x="52890" y="42620"/>
                </a:lnTo>
                <a:lnTo>
                  <a:pt x="52880" y="42570"/>
                </a:lnTo>
                <a:lnTo>
                  <a:pt x="52880" y="42550"/>
                </a:lnTo>
                <a:lnTo>
                  <a:pt x="52860" y="42530"/>
                </a:lnTo>
                <a:lnTo>
                  <a:pt x="52850" y="42520"/>
                </a:lnTo>
                <a:lnTo>
                  <a:pt x="52760" y="42460"/>
                </a:lnTo>
                <a:lnTo>
                  <a:pt x="52740" y="42460"/>
                </a:lnTo>
                <a:lnTo>
                  <a:pt x="52720" y="42460"/>
                </a:lnTo>
                <a:lnTo>
                  <a:pt x="52680" y="42480"/>
                </a:lnTo>
                <a:lnTo>
                  <a:pt x="52660" y="42490"/>
                </a:lnTo>
                <a:lnTo>
                  <a:pt x="52620" y="42540"/>
                </a:lnTo>
                <a:lnTo>
                  <a:pt x="52600" y="42560"/>
                </a:lnTo>
                <a:lnTo>
                  <a:pt x="52590" y="42570"/>
                </a:lnTo>
                <a:lnTo>
                  <a:pt x="52560" y="42570"/>
                </a:lnTo>
                <a:lnTo>
                  <a:pt x="52540" y="42560"/>
                </a:lnTo>
                <a:lnTo>
                  <a:pt x="52510" y="42540"/>
                </a:lnTo>
                <a:lnTo>
                  <a:pt x="52490" y="42530"/>
                </a:lnTo>
                <a:lnTo>
                  <a:pt x="52470" y="42510"/>
                </a:lnTo>
                <a:lnTo>
                  <a:pt x="52400" y="42410"/>
                </a:lnTo>
                <a:lnTo>
                  <a:pt x="52370" y="42380"/>
                </a:lnTo>
                <a:lnTo>
                  <a:pt x="52360" y="42370"/>
                </a:lnTo>
                <a:lnTo>
                  <a:pt x="52340" y="42360"/>
                </a:lnTo>
                <a:lnTo>
                  <a:pt x="52320" y="42370"/>
                </a:lnTo>
                <a:lnTo>
                  <a:pt x="52290" y="42390"/>
                </a:lnTo>
                <a:lnTo>
                  <a:pt x="52270" y="42410"/>
                </a:lnTo>
                <a:lnTo>
                  <a:pt x="52260" y="42430"/>
                </a:lnTo>
                <a:lnTo>
                  <a:pt x="52240" y="42490"/>
                </a:lnTo>
                <a:lnTo>
                  <a:pt x="52220" y="42510"/>
                </a:lnTo>
                <a:lnTo>
                  <a:pt x="52210" y="42520"/>
                </a:lnTo>
                <a:lnTo>
                  <a:pt x="52200" y="42540"/>
                </a:lnTo>
                <a:lnTo>
                  <a:pt x="52180" y="42540"/>
                </a:lnTo>
                <a:lnTo>
                  <a:pt x="52150" y="42550"/>
                </a:lnTo>
                <a:lnTo>
                  <a:pt x="52030" y="42570"/>
                </a:lnTo>
                <a:lnTo>
                  <a:pt x="51970" y="42590"/>
                </a:lnTo>
                <a:lnTo>
                  <a:pt x="51950" y="42590"/>
                </a:lnTo>
                <a:lnTo>
                  <a:pt x="51900" y="42590"/>
                </a:lnTo>
                <a:lnTo>
                  <a:pt x="51840" y="42570"/>
                </a:lnTo>
                <a:lnTo>
                  <a:pt x="51770" y="42580"/>
                </a:lnTo>
                <a:lnTo>
                  <a:pt x="51740" y="42590"/>
                </a:lnTo>
                <a:lnTo>
                  <a:pt x="51720" y="42600"/>
                </a:lnTo>
                <a:lnTo>
                  <a:pt x="51700" y="42620"/>
                </a:lnTo>
                <a:lnTo>
                  <a:pt x="51690" y="42630"/>
                </a:lnTo>
                <a:lnTo>
                  <a:pt x="51660" y="42630"/>
                </a:lnTo>
                <a:lnTo>
                  <a:pt x="51640" y="42640"/>
                </a:lnTo>
                <a:lnTo>
                  <a:pt x="51570" y="42650"/>
                </a:lnTo>
                <a:lnTo>
                  <a:pt x="51560" y="42660"/>
                </a:lnTo>
                <a:lnTo>
                  <a:pt x="51550" y="42680"/>
                </a:lnTo>
                <a:lnTo>
                  <a:pt x="51540" y="42700"/>
                </a:lnTo>
                <a:lnTo>
                  <a:pt x="51540" y="42770"/>
                </a:lnTo>
                <a:lnTo>
                  <a:pt x="51540" y="42790"/>
                </a:lnTo>
                <a:lnTo>
                  <a:pt x="51530" y="42820"/>
                </a:lnTo>
                <a:lnTo>
                  <a:pt x="51520" y="42830"/>
                </a:lnTo>
                <a:lnTo>
                  <a:pt x="51500" y="42840"/>
                </a:lnTo>
                <a:lnTo>
                  <a:pt x="51470" y="42840"/>
                </a:lnTo>
                <a:lnTo>
                  <a:pt x="51430" y="42800"/>
                </a:lnTo>
                <a:lnTo>
                  <a:pt x="51390" y="42770"/>
                </a:lnTo>
                <a:lnTo>
                  <a:pt x="51270" y="42600"/>
                </a:lnTo>
                <a:lnTo>
                  <a:pt x="51240" y="42580"/>
                </a:lnTo>
                <a:lnTo>
                  <a:pt x="50980" y="42380"/>
                </a:lnTo>
                <a:lnTo>
                  <a:pt x="50970" y="42370"/>
                </a:lnTo>
                <a:lnTo>
                  <a:pt x="50930" y="42300"/>
                </a:lnTo>
                <a:lnTo>
                  <a:pt x="50910" y="42280"/>
                </a:lnTo>
                <a:lnTo>
                  <a:pt x="50820" y="42230"/>
                </a:lnTo>
                <a:lnTo>
                  <a:pt x="50780" y="42160"/>
                </a:lnTo>
                <a:lnTo>
                  <a:pt x="50760" y="42150"/>
                </a:lnTo>
                <a:lnTo>
                  <a:pt x="50710" y="42130"/>
                </a:lnTo>
                <a:lnTo>
                  <a:pt x="50640" y="42120"/>
                </a:lnTo>
                <a:lnTo>
                  <a:pt x="50540" y="42110"/>
                </a:lnTo>
                <a:lnTo>
                  <a:pt x="50280" y="42160"/>
                </a:lnTo>
                <a:lnTo>
                  <a:pt x="50240" y="42160"/>
                </a:lnTo>
                <a:lnTo>
                  <a:pt x="50140" y="42130"/>
                </a:lnTo>
                <a:lnTo>
                  <a:pt x="50100" y="42110"/>
                </a:lnTo>
                <a:lnTo>
                  <a:pt x="50060" y="42090"/>
                </a:lnTo>
                <a:lnTo>
                  <a:pt x="50030" y="42070"/>
                </a:lnTo>
                <a:lnTo>
                  <a:pt x="50010" y="42050"/>
                </a:lnTo>
                <a:lnTo>
                  <a:pt x="49970" y="41990"/>
                </a:lnTo>
                <a:lnTo>
                  <a:pt x="49950" y="41970"/>
                </a:lnTo>
                <a:lnTo>
                  <a:pt x="49940" y="41960"/>
                </a:lnTo>
                <a:lnTo>
                  <a:pt x="49920" y="41950"/>
                </a:lnTo>
                <a:lnTo>
                  <a:pt x="49890" y="41950"/>
                </a:lnTo>
                <a:lnTo>
                  <a:pt x="49850" y="41960"/>
                </a:lnTo>
                <a:lnTo>
                  <a:pt x="49800" y="41990"/>
                </a:lnTo>
                <a:lnTo>
                  <a:pt x="49710" y="42060"/>
                </a:lnTo>
                <a:lnTo>
                  <a:pt x="49680" y="42100"/>
                </a:lnTo>
                <a:lnTo>
                  <a:pt x="49670" y="42130"/>
                </a:lnTo>
                <a:lnTo>
                  <a:pt x="49650" y="42150"/>
                </a:lnTo>
                <a:lnTo>
                  <a:pt x="49630" y="42160"/>
                </a:lnTo>
                <a:lnTo>
                  <a:pt x="49450" y="42170"/>
                </a:lnTo>
                <a:lnTo>
                  <a:pt x="48930" y="41850"/>
                </a:lnTo>
                <a:lnTo>
                  <a:pt x="48910" y="41830"/>
                </a:lnTo>
                <a:lnTo>
                  <a:pt x="48900" y="41810"/>
                </a:lnTo>
                <a:lnTo>
                  <a:pt x="48880" y="41770"/>
                </a:lnTo>
                <a:lnTo>
                  <a:pt x="48860" y="41760"/>
                </a:lnTo>
                <a:lnTo>
                  <a:pt x="48820" y="41740"/>
                </a:lnTo>
                <a:lnTo>
                  <a:pt x="48760" y="41730"/>
                </a:lnTo>
                <a:lnTo>
                  <a:pt x="48710" y="41710"/>
                </a:lnTo>
                <a:lnTo>
                  <a:pt x="48710" y="41700"/>
                </a:lnTo>
                <a:lnTo>
                  <a:pt x="48700" y="41690"/>
                </a:lnTo>
                <a:lnTo>
                  <a:pt x="48680" y="41690"/>
                </a:lnTo>
                <a:lnTo>
                  <a:pt x="48650" y="41710"/>
                </a:lnTo>
                <a:lnTo>
                  <a:pt x="48610" y="41760"/>
                </a:lnTo>
                <a:lnTo>
                  <a:pt x="48600" y="41800"/>
                </a:lnTo>
                <a:lnTo>
                  <a:pt x="48590" y="41830"/>
                </a:lnTo>
                <a:lnTo>
                  <a:pt x="48580" y="41850"/>
                </a:lnTo>
                <a:lnTo>
                  <a:pt x="48570" y="41860"/>
                </a:lnTo>
                <a:lnTo>
                  <a:pt x="48460" y="41830"/>
                </a:lnTo>
                <a:lnTo>
                  <a:pt x="48370" y="41750"/>
                </a:lnTo>
                <a:lnTo>
                  <a:pt x="48330" y="41700"/>
                </a:lnTo>
                <a:lnTo>
                  <a:pt x="48310" y="41670"/>
                </a:lnTo>
                <a:lnTo>
                  <a:pt x="48270" y="41590"/>
                </a:lnTo>
                <a:lnTo>
                  <a:pt x="48260" y="41580"/>
                </a:lnTo>
                <a:lnTo>
                  <a:pt x="48250" y="41560"/>
                </a:lnTo>
                <a:lnTo>
                  <a:pt x="48180" y="41520"/>
                </a:lnTo>
                <a:lnTo>
                  <a:pt x="48150" y="41490"/>
                </a:lnTo>
                <a:lnTo>
                  <a:pt x="48130" y="41480"/>
                </a:lnTo>
                <a:lnTo>
                  <a:pt x="48130" y="41450"/>
                </a:lnTo>
                <a:lnTo>
                  <a:pt x="48130" y="41420"/>
                </a:lnTo>
                <a:lnTo>
                  <a:pt x="48150" y="41360"/>
                </a:lnTo>
                <a:lnTo>
                  <a:pt x="48180" y="41300"/>
                </a:lnTo>
                <a:lnTo>
                  <a:pt x="48250" y="41200"/>
                </a:lnTo>
                <a:lnTo>
                  <a:pt x="48160" y="40130"/>
                </a:lnTo>
                <a:lnTo>
                  <a:pt x="48220" y="40140"/>
                </a:lnTo>
                <a:lnTo>
                  <a:pt x="48280" y="40160"/>
                </a:lnTo>
                <a:lnTo>
                  <a:pt x="48310" y="40170"/>
                </a:lnTo>
                <a:lnTo>
                  <a:pt x="48320" y="40170"/>
                </a:lnTo>
                <a:lnTo>
                  <a:pt x="48370" y="40210"/>
                </a:lnTo>
                <a:lnTo>
                  <a:pt x="48390" y="40220"/>
                </a:lnTo>
                <a:lnTo>
                  <a:pt x="48410" y="40230"/>
                </a:lnTo>
                <a:lnTo>
                  <a:pt x="48480" y="40240"/>
                </a:lnTo>
                <a:lnTo>
                  <a:pt x="48590" y="40270"/>
                </a:lnTo>
                <a:lnTo>
                  <a:pt x="48630" y="40290"/>
                </a:lnTo>
                <a:lnTo>
                  <a:pt x="48650" y="40290"/>
                </a:lnTo>
                <a:lnTo>
                  <a:pt x="48670" y="40290"/>
                </a:lnTo>
                <a:lnTo>
                  <a:pt x="48690" y="40280"/>
                </a:lnTo>
                <a:lnTo>
                  <a:pt x="48710" y="40240"/>
                </a:lnTo>
                <a:lnTo>
                  <a:pt x="48720" y="40230"/>
                </a:lnTo>
                <a:lnTo>
                  <a:pt x="48730" y="40220"/>
                </a:lnTo>
                <a:lnTo>
                  <a:pt x="48770" y="40210"/>
                </a:lnTo>
                <a:lnTo>
                  <a:pt x="48790" y="40200"/>
                </a:lnTo>
                <a:lnTo>
                  <a:pt x="48810" y="40190"/>
                </a:lnTo>
                <a:lnTo>
                  <a:pt x="48820" y="40170"/>
                </a:lnTo>
                <a:lnTo>
                  <a:pt x="48850" y="40140"/>
                </a:lnTo>
                <a:lnTo>
                  <a:pt x="48860" y="40130"/>
                </a:lnTo>
                <a:lnTo>
                  <a:pt x="48880" y="40120"/>
                </a:lnTo>
                <a:lnTo>
                  <a:pt x="48960" y="40080"/>
                </a:lnTo>
                <a:lnTo>
                  <a:pt x="48980" y="40070"/>
                </a:lnTo>
                <a:lnTo>
                  <a:pt x="48990" y="40060"/>
                </a:lnTo>
                <a:lnTo>
                  <a:pt x="49000" y="40050"/>
                </a:lnTo>
                <a:lnTo>
                  <a:pt x="49020" y="40020"/>
                </a:lnTo>
                <a:lnTo>
                  <a:pt x="49030" y="39980"/>
                </a:lnTo>
                <a:lnTo>
                  <a:pt x="49050" y="39900"/>
                </a:lnTo>
                <a:lnTo>
                  <a:pt x="49060" y="39860"/>
                </a:lnTo>
                <a:lnTo>
                  <a:pt x="49080" y="39830"/>
                </a:lnTo>
                <a:lnTo>
                  <a:pt x="49090" y="39820"/>
                </a:lnTo>
                <a:lnTo>
                  <a:pt x="49110" y="39810"/>
                </a:lnTo>
                <a:lnTo>
                  <a:pt x="49260" y="39740"/>
                </a:lnTo>
                <a:lnTo>
                  <a:pt x="49280" y="39730"/>
                </a:lnTo>
                <a:lnTo>
                  <a:pt x="49320" y="39690"/>
                </a:lnTo>
                <a:lnTo>
                  <a:pt x="49340" y="39680"/>
                </a:lnTo>
                <a:lnTo>
                  <a:pt x="49350" y="39660"/>
                </a:lnTo>
                <a:lnTo>
                  <a:pt x="49400" y="39650"/>
                </a:lnTo>
                <a:lnTo>
                  <a:pt x="49440" y="39640"/>
                </a:lnTo>
                <a:lnTo>
                  <a:pt x="49590" y="39530"/>
                </a:lnTo>
                <a:lnTo>
                  <a:pt x="49620" y="39510"/>
                </a:lnTo>
                <a:lnTo>
                  <a:pt x="49660" y="39490"/>
                </a:lnTo>
                <a:lnTo>
                  <a:pt x="49680" y="39480"/>
                </a:lnTo>
                <a:lnTo>
                  <a:pt x="49690" y="39470"/>
                </a:lnTo>
                <a:lnTo>
                  <a:pt x="49700" y="39450"/>
                </a:lnTo>
                <a:lnTo>
                  <a:pt x="49710" y="39430"/>
                </a:lnTo>
                <a:lnTo>
                  <a:pt x="49720" y="39390"/>
                </a:lnTo>
                <a:lnTo>
                  <a:pt x="49720" y="39210"/>
                </a:lnTo>
                <a:lnTo>
                  <a:pt x="49710" y="39160"/>
                </a:lnTo>
                <a:lnTo>
                  <a:pt x="49690" y="39110"/>
                </a:lnTo>
                <a:lnTo>
                  <a:pt x="49430" y="38580"/>
                </a:lnTo>
                <a:lnTo>
                  <a:pt x="49410" y="38510"/>
                </a:lnTo>
                <a:lnTo>
                  <a:pt x="49390" y="38430"/>
                </a:lnTo>
                <a:lnTo>
                  <a:pt x="49370" y="38380"/>
                </a:lnTo>
                <a:lnTo>
                  <a:pt x="49310" y="38290"/>
                </a:lnTo>
                <a:lnTo>
                  <a:pt x="49280" y="38250"/>
                </a:lnTo>
                <a:lnTo>
                  <a:pt x="49270" y="38240"/>
                </a:lnTo>
                <a:lnTo>
                  <a:pt x="49250" y="38230"/>
                </a:lnTo>
                <a:lnTo>
                  <a:pt x="49230" y="38230"/>
                </a:lnTo>
                <a:lnTo>
                  <a:pt x="49180" y="38240"/>
                </a:lnTo>
                <a:lnTo>
                  <a:pt x="49150" y="38240"/>
                </a:lnTo>
                <a:lnTo>
                  <a:pt x="49110" y="38230"/>
                </a:lnTo>
                <a:lnTo>
                  <a:pt x="49020" y="38200"/>
                </a:lnTo>
                <a:lnTo>
                  <a:pt x="48890" y="38100"/>
                </a:lnTo>
                <a:lnTo>
                  <a:pt x="48870" y="38090"/>
                </a:lnTo>
                <a:lnTo>
                  <a:pt x="48850" y="38090"/>
                </a:lnTo>
                <a:lnTo>
                  <a:pt x="48830" y="38090"/>
                </a:lnTo>
                <a:lnTo>
                  <a:pt x="48780" y="38100"/>
                </a:lnTo>
                <a:lnTo>
                  <a:pt x="48760" y="38100"/>
                </a:lnTo>
                <a:lnTo>
                  <a:pt x="48730" y="38100"/>
                </a:lnTo>
                <a:lnTo>
                  <a:pt x="48710" y="38100"/>
                </a:lnTo>
                <a:lnTo>
                  <a:pt x="48690" y="38090"/>
                </a:lnTo>
                <a:lnTo>
                  <a:pt x="48670" y="38020"/>
                </a:lnTo>
                <a:lnTo>
                  <a:pt x="48670" y="37900"/>
                </a:lnTo>
                <a:lnTo>
                  <a:pt x="48690" y="37400"/>
                </a:lnTo>
                <a:lnTo>
                  <a:pt x="48670" y="37300"/>
                </a:lnTo>
                <a:lnTo>
                  <a:pt x="48670" y="37150"/>
                </a:lnTo>
                <a:lnTo>
                  <a:pt x="48700" y="37090"/>
                </a:lnTo>
                <a:lnTo>
                  <a:pt x="48790" y="36930"/>
                </a:lnTo>
                <a:lnTo>
                  <a:pt x="48810" y="36870"/>
                </a:lnTo>
                <a:lnTo>
                  <a:pt x="48800" y="36760"/>
                </a:lnTo>
                <a:lnTo>
                  <a:pt x="49130" y="36910"/>
                </a:lnTo>
                <a:lnTo>
                  <a:pt x="49220" y="36970"/>
                </a:lnTo>
                <a:lnTo>
                  <a:pt x="49260" y="37020"/>
                </a:lnTo>
                <a:lnTo>
                  <a:pt x="49280" y="37050"/>
                </a:lnTo>
                <a:lnTo>
                  <a:pt x="49290" y="37090"/>
                </a:lnTo>
                <a:lnTo>
                  <a:pt x="49300" y="37110"/>
                </a:lnTo>
                <a:lnTo>
                  <a:pt x="49310" y="37150"/>
                </a:lnTo>
                <a:lnTo>
                  <a:pt x="49330" y="37180"/>
                </a:lnTo>
                <a:lnTo>
                  <a:pt x="49380" y="37260"/>
                </a:lnTo>
                <a:lnTo>
                  <a:pt x="49410" y="37290"/>
                </a:lnTo>
                <a:lnTo>
                  <a:pt x="49440" y="37310"/>
                </a:lnTo>
                <a:lnTo>
                  <a:pt x="49490" y="37310"/>
                </a:lnTo>
                <a:lnTo>
                  <a:pt x="49550" y="37300"/>
                </a:lnTo>
                <a:lnTo>
                  <a:pt x="50380" y="37060"/>
                </a:lnTo>
                <a:lnTo>
                  <a:pt x="50510" y="36990"/>
                </a:lnTo>
                <a:lnTo>
                  <a:pt x="50590" y="36930"/>
                </a:lnTo>
                <a:lnTo>
                  <a:pt x="50770" y="36740"/>
                </a:lnTo>
                <a:lnTo>
                  <a:pt x="50820" y="36710"/>
                </a:lnTo>
                <a:lnTo>
                  <a:pt x="50860" y="36690"/>
                </a:lnTo>
                <a:lnTo>
                  <a:pt x="51100" y="36630"/>
                </a:lnTo>
                <a:lnTo>
                  <a:pt x="51340" y="36530"/>
                </a:lnTo>
                <a:lnTo>
                  <a:pt x="51710" y="36310"/>
                </a:lnTo>
                <a:lnTo>
                  <a:pt x="51790" y="36270"/>
                </a:lnTo>
                <a:lnTo>
                  <a:pt x="51960" y="36230"/>
                </a:lnTo>
                <a:lnTo>
                  <a:pt x="52000" y="36220"/>
                </a:lnTo>
                <a:lnTo>
                  <a:pt x="52040" y="36230"/>
                </a:lnTo>
                <a:lnTo>
                  <a:pt x="52050" y="36230"/>
                </a:lnTo>
                <a:lnTo>
                  <a:pt x="52120" y="36260"/>
                </a:lnTo>
                <a:lnTo>
                  <a:pt x="52150" y="36270"/>
                </a:lnTo>
                <a:lnTo>
                  <a:pt x="52220" y="36290"/>
                </a:lnTo>
                <a:lnTo>
                  <a:pt x="52250" y="36280"/>
                </a:lnTo>
                <a:lnTo>
                  <a:pt x="52280" y="36270"/>
                </a:lnTo>
                <a:lnTo>
                  <a:pt x="52290" y="36250"/>
                </a:lnTo>
                <a:lnTo>
                  <a:pt x="52310" y="36190"/>
                </a:lnTo>
                <a:lnTo>
                  <a:pt x="52320" y="36110"/>
                </a:lnTo>
                <a:lnTo>
                  <a:pt x="52330" y="36070"/>
                </a:lnTo>
                <a:lnTo>
                  <a:pt x="52380" y="35970"/>
                </a:lnTo>
                <a:lnTo>
                  <a:pt x="52390" y="35950"/>
                </a:lnTo>
                <a:lnTo>
                  <a:pt x="52440" y="35890"/>
                </a:lnTo>
                <a:lnTo>
                  <a:pt x="52490" y="35850"/>
                </a:lnTo>
                <a:lnTo>
                  <a:pt x="52730" y="35730"/>
                </a:lnTo>
                <a:lnTo>
                  <a:pt x="52760" y="35700"/>
                </a:lnTo>
                <a:lnTo>
                  <a:pt x="52760" y="35680"/>
                </a:lnTo>
                <a:lnTo>
                  <a:pt x="52770" y="35650"/>
                </a:lnTo>
                <a:lnTo>
                  <a:pt x="52760" y="35630"/>
                </a:lnTo>
                <a:lnTo>
                  <a:pt x="52750" y="35590"/>
                </a:lnTo>
                <a:lnTo>
                  <a:pt x="52700" y="35440"/>
                </a:lnTo>
                <a:lnTo>
                  <a:pt x="52680" y="35380"/>
                </a:lnTo>
                <a:lnTo>
                  <a:pt x="52680" y="35330"/>
                </a:lnTo>
                <a:lnTo>
                  <a:pt x="52710" y="35210"/>
                </a:lnTo>
                <a:lnTo>
                  <a:pt x="52730" y="35170"/>
                </a:lnTo>
                <a:lnTo>
                  <a:pt x="52750" y="35140"/>
                </a:lnTo>
                <a:lnTo>
                  <a:pt x="52780" y="35120"/>
                </a:lnTo>
                <a:lnTo>
                  <a:pt x="52900" y="35040"/>
                </a:lnTo>
                <a:lnTo>
                  <a:pt x="52970" y="35000"/>
                </a:lnTo>
                <a:lnTo>
                  <a:pt x="52990" y="34980"/>
                </a:lnTo>
                <a:lnTo>
                  <a:pt x="53000" y="34960"/>
                </a:lnTo>
                <a:lnTo>
                  <a:pt x="53160" y="34650"/>
                </a:lnTo>
                <a:lnTo>
                  <a:pt x="53210" y="34560"/>
                </a:lnTo>
                <a:lnTo>
                  <a:pt x="53440" y="34720"/>
                </a:lnTo>
                <a:lnTo>
                  <a:pt x="53480" y="34800"/>
                </a:lnTo>
                <a:lnTo>
                  <a:pt x="53590" y="34720"/>
                </a:lnTo>
                <a:lnTo>
                  <a:pt x="53680" y="34630"/>
                </a:lnTo>
                <a:lnTo>
                  <a:pt x="53710" y="34590"/>
                </a:lnTo>
                <a:lnTo>
                  <a:pt x="53770" y="34460"/>
                </a:lnTo>
                <a:lnTo>
                  <a:pt x="53780" y="34450"/>
                </a:lnTo>
                <a:lnTo>
                  <a:pt x="53800" y="34440"/>
                </a:lnTo>
                <a:lnTo>
                  <a:pt x="53830" y="34440"/>
                </a:lnTo>
                <a:lnTo>
                  <a:pt x="53850" y="34410"/>
                </a:lnTo>
                <a:lnTo>
                  <a:pt x="53850" y="34380"/>
                </a:lnTo>
                <a:lnTo>
                  <a:pt x="53840" y="34320"/>
                </a:lnTo>
                <a:lnTo>
                  <a:pt x="53850" y="34290"/>
                </a:lnTo>
                <a:lnTo>
                  <a:pt x="53920" y="34190"/>
                </a:lnTo>
                <a:lnTo>
                  <a:pt x="53940" y="34140"/>
                </a:lnTo>
                <a:lnTo>
                  <a:pt x="53930" y="34070"/>
                </a:lnTo>
                <a:lnTo>
                  <a:pt x="54020" y="34020"/>
                </a:lnTo>
                <a:lnTo>
                  <a:pt x="54190" y="34020"/>
                </a:lnTo>
                <a:lnTo>
                  <a:pt x="54250" y="33990"/>
                </a:lnTo>
                <a:lnTo>
                  <a:pt x="54220" y="33950"/>
                </a:lnTo>
                <a:lnTo>
                  <a:pt x="54240" y="33950"/>
                </a:lnTo>
                <a:lnTo>
                  <a:pt x="54250" y="33940"/>
                </a:lnTo>
                <a:lnTo>
                  <a:pt x="54250" y="33930"/>
                </a:lnTo>
                <a:lnTo>
                  <a:pt x="54250" y="33900"/>
                </a:lnTo>
                <a:lnTo>
                  <a:pt x="54300" y="33990"/>
                </a:lnTo>
                <a:lnTo>
                  <a:pt x="54410" y="33970"/>
                </a:lnTo>
                <a:lnTo>
                  <a:pt x="54480" y="33920"/>
                </a:lnTo>
                <a:lnTo>
                  <a:pt x="54620" y="33780"/>
                </a:lnTo>
                <a:lnTo>
                  <a:pt x="54810" y="33670"/>
                </a:lnTo>
                <a:lnTo>
                  <a:pt x="54900" y="33640"/>
                </a:lnTo>
                <a:lnTo>
                  <a:pt x="54950" y="33650"/>
                </a:lnTo>
                <a:lnTo>
                  <a:pt x="55030" y="33770"/>
                </a:lnTo>
                <a:lnTo>
                  <a:pt x="55040" y="33790"/>
                </a:lnTo>
                <a:lnTo>
                  <a:pt x="55050" y="33800"/>
                </a:lnTo>
                <a:lnTo>
                  <a:pt x="55130" y="33870"/>
                </a:lnTo>
                <a:lnTo>
                  <a:pt x="55150" y="33880"/>
                </a:lnTo>
                <a:lnTo>
                  <a:pt x="55160" y="33890"/>
                </a:lnTo>
                <a:lnTo>
                  <a:pt x="55170" y="33910"/>
                </a:lnTo>
                <a:lnTo>
                  <a:pt x="55180" y="33930"/>
                </a:lnTo>
                <a:lnTo>
                  <a:pt x="55190" y="33950"/>
                </a:lnTo>
                <a:lnTo>
                  <a:pt x="55190" y="33970"/>
                </a:lnTo>
                <a:lnTo>
                  <a:pt x="55180" y="34060"/>
                </a:lnTo>
                <a:lnTo>
                  <a:pt x="55180" y="34080"/>
                </a:lnTo>
                <a:lnTo>
                  <a:pt x="55200" y="34110"/>
                </a:lnTo>
                <a:lnTo>
                  <a:pt x="55240" y="34130"/>
                </a:lnTo>
                <a:lnTo>
                  <a:pt x="55320" y="34170"/>
                </a:lnTo>
                <a:lnTo>
                  <a:pt x="55360" y="34190"/>
                </a:lnTo>
                <a:lnTo>
                  <a:pt x="55390" y="34220"/>
                </a:lnTo>
                <a:lnTo>
                  <a:pt x="55480" y="34320"/>
                </a:lnTo>
                <a:lnTo>
                  <a:pt x="55500" y="34330"/>
                </a:lnTo>
                <a:lnTo>
                  <a:pt x="55530" y="34330"/>
                </a:lnTo>
                <a:lnTo>
                  <a:pt x="55610" y="34310"/>
                </a:lnTo>
                <a:lnTo>
                  <a:pt x="55700" y="34260"/>
                </a:lnTo>
                <a:lnTo>
                  <a:pt x="55720" y="34250"/>
                </a:lnTo>
                <a:lnTo>
                  <a:pt x="55740" y="34240"/>
                </a:lnTo>
                <a:lnTo>
                  <a:pt x="55890" y="34230"/>
                </a:lnTo>
                <a:lnTo>
                  <a:pt x="56000" y="34200"/>
                </a:lnTo>
                <a:lnTo>
                  <a:pt x="56060" y="34200"/>
                </a:lnTo>
                <a:lnTo>
                  <a:pt x="56460" y="34270"/>
                </a:lnTo>
                <a:lnTo>
                  <a:pt x="56520" y="34270"/>
                </a:lnTo>
                <a:lnTo>
                  <a:pt x="56540" y="34260"/>
                </a:lnTo>
                <a:lnTo>
                  <a:pt x="56560" y="34250"/>
                </a:lnTo>
                <a:lnTo>
                  <a:pt x="56620" y="34190"/>
                </a:lnTo>
                <a:lnTo>
                  <a:pt x="56660" y="34190"/>
                </a:lnTo>
                <a:lnTo>
                  <a:pt x="56710" y="34200"/>
                </a:lnTo>
                <a:lnTo>
                  <a:pt x="56840" y="34230"/>
                </a:lnTo>
                <a:lnTo>
                  <a:pt x="56900" y="34240"/>
                </a:lnTo>
                <a:lnTo>
                  <a:pt x="56940" y="34240"/>
                </a:lnTo>
                <a:lnTo>
                  <a:pt x="57000" y="34230"/>
                </a:lnTo>
                <a:lnTo>
                  <a:pt x="57020" y="34220"/>
                </a:lnTo>
                <a:lnTo>
                  <a:pt x="57040" y="34200"/>
                </a:lnTo>
                <a:lnTo>
                  <a:pt x="57080" y="34190"/>
                </a:lnTo>
                <a:lnTo>
                  <a:pt x="57100" y="34180"/>
                </a:lnTo>
                <a:lnTo>
                  <a:pt x="57120" y="34190"/>
                </a:lnTo>
                <a:lnTo>
                  <a:pt x="57140" y="34200"/>
                </a:lnTo>
                <a:lnTo>
                  <a:pt x="57150" y="34240"/>
                </a:lnTo>
                <a:lnTo>
                  <a:pt x="57160" y="34300"/>
                </a:lnTo>
                <a:lnTo>
                  <a:pt x="57170" y="34320"/>
                </a:lnTo>
                <a:lnTo>
                  <a:pt x="57180" y="34340"/>
                </a:lnTo>
                <a:lnTo>
                  <a:pt x="57230" y="34410"/>
                </a:lnTo>
                <a:lnTo>
                  <a:pt x="57270" y="34470"/>
                </a:lnTo>
                <a:lnTo>
                  <a:pt x="57290" y="34490"/>
                </a:lnTo>
                <a:lnTo>
                  <a:pt x="57320" y="34500"/>
                </a:lnTo>
                <a:lnTo>
                  <a:pt x="57390" y="34520"/>
                </a:lnTo>
                <a:lnTo>
                  <a:pt x="57430" y="34520"/>
                </a:lnTo>
                <a:lnTo>
                  <a:pt x="57480" y="34530"/>
                </a:lnTo>
                <a:lnTo>
                  <a:pt x="57510" y="34540"/>
                </a:lnTo>
                <a:lnTo>
                  <a:pt x="57680" y="34680"/>
                </a:lnTo>
                <a:lnTo>
                  <a:pt x="57690" y="34880"/>
                </a:lnTo>
                <a:lnTo>
                  <a:pt x="57720" y="35020"/>
                </a:lnTo>
                <a:lnTo>
                  <a:pt x="57720" y="35200"/>
                </a:lnTo>
                <a:lnTo>
                  <a:pt x="57730" y="35250"/>
                </a:lnTo>
                <a:lnTo>
                  <a:pt x="57740" y="35260"/>
                </a:lnTo>
                <a:lnTo>
                  <a:pt x="57740" y="35270"/>
                </a:lnTo>
                <a:lnTo>
                  <a:pt x="57770" y="35300"/>
                </a:lnTo>
                <a:lnTo>
                  <a:pt x="57790" y="35330"/>
                </a:lnTo>
                <a:lnTo>
                  <a:pt x="57810" y="35360"/>
                </a:lnTo>
                <a:lnTo>
                  <a:pt x="57860" y="35430"/>
                </a:lnTo>
                <a:lnTo>
                  <a:pt x="57910" y="35470"/>
                </a:lnTo>
                <a:lnTo>
                  <a:pt x="57920" y="35480"/>
                </a:lnTo>
                <a:lnTo>
                  <a:pt x="57940" y="35490"/>
                </a:lnTo>
                <a:lnTo>
                  <a:pt x="57960" y="35490"/>
                </a:lnTo>
                <a:lnTo>
                  <a:pt x="57980" y="35490"/>
                </a:lnTo>
                <a:lnTo>
                  <a:pt x="58000" y="35480"/>
                </a:lnTo>
                <a:lnTo>
                  <a:pt x="58020" y="35470"/>
                </a:lnTo>
                <a:lnTo>
                  <a:pt x="58050" y="35470"/>
                </a:lnTo>
                <a:lnTo>
                  <a:pt x="58110" y="35490"/>
                </a:lnTo>
                <a:lnTo>
                  <a:pt x="58140" y="35500"/>
                </a:lnTo>
                <a:lnTo>
                  <a:pt x="58180" y="35500"/>
                </a:lnTo>
                <a:lnTo>
                  <a:pt x="58210" y="35490"/>
                </a:lnTo>
                <a:lnTo>
                  <a:pt x="58260" y="35460"/>
                </a:lnTo>
                <a:lnTo>
                  <a:pt x="58280" y="35460"/>
                </a:lnTo>
                <a:lnTo>
                  <a:pt x="58300" y="35450"/>
                </a:lnTo>
                <a:lnTo>
                  <a:pt x="58350" y="35460"/>
                </a:lnTo>
                <a:lnTo>
                  <a:pt x="58420" y="35460"/>
                </a:lnTo>
                <a:lnTo>
                  <a:pt x="58450" y="35460"/>
                </a:lnTo>
                <a:lnTo>
                  <a:pt x="58470" y="35470"/>
                </a:lnTo>
                <a:lnTo>
                  <a:pt x="58520" y="35500"/>
                </a:lnTo>
                <a:lnTo>
                  <a:pt x="58540" y="35510"/>
                </a:lnTo>
                <a:lnTo>
                  <a:pt x="58560" y="35510"/>
                </a:lnTo>
                <a:lnTo>
                  <a:pt x="58590" y="35520"/>
                </a:lnTo>
                <a:lnTo>
                  <a:pt x="58600" y="35540"/>
                </a:lnTo>
                <a:lnTo>
                  <a:pt x="58600" y="35570"/>
                </a:lnTo>
                <a:lnTo>
                  <a:pt x="58610" y="35590"/>
                </a:lnTo>
                <a:lnTo>
                  <a:pt x="58620" y="35610"/>
                </a:lnTo>
                <a:lnTo>
                  <a:pt x="58640" y="35620"/>
                </a:lnTo>
                <a:lnTo>
                  <a:pt x="58660" y="35620"/>
                </a:lnTo>
                <a:lnTo>
                  <a:pt x="58680" y="35640"/>
                </a:lnTo>
                <a:lnTo>
                  <a:pt x="58690" y="35660"/>
                </a:lnTo>
                <a:lnTo>
                  <a:pt x="58700" y="35690"/>
                </a:lnTo>
                <a:lnTo>
                  <a:pt x="58720" y="35710"/>
                </a:lnTo>
                <a:lnTo>
                  <a:pt x="58740" y="35710"/>
                </a:lnTo>
                <a:lnTo>
                  <a:pt x="58860" y="35700"/>
                </a:lnTo>
                <a:lnTo>
                  <a:pt x="58890" y="35700"/>
                </a:lnTo>
                <a:lnTo>
                  <a:pt x="58910" y="35710"/>
                </a:lnTo>
                <a:lnTo>
                  <a:pt x="58950" y="35730"/>
                </a:lnTo>
                <a:lnTo>
                  <a:pt x="58960" y="35740"/>
                </a:lnTo>
                <a:lnTo>
                  <a:pt x="58980" y="35770"/>
                </a:lnTo>
                <a:lnTo>
                  <a:pt x="59010" y="35800"/>
                </a:lnTo>
                <a:lnTo>
                  <a:pt x="59040" y="35880"/>
                </a:lnTo>
                <a:lnTo>
                  <a:pt x="59030" y="35910"/>
                </a:lnTo>
                <a:lnTo>
                  <a:pt x="58940" y="35970"/>
                </a:lnTo>
                <a:lnTo>
                  <a:pt x="58910" y="36020"/>
                </a:lnTo>
                <a:lnTo>
                  <a:pt x="58870" y="36020"/>
                </a:lnTo>
                <a:lnTo>
                  <a:pt x="58830" y="35990"/>
                </a:lnTo>
                <a:lnTo>
                  <a:pt x="58820" y="35980"/>
                </a:lnTo>
                <a:lnTo>
                  <a:pt x="58810" y="35970"/>
                </a:lnTo>
                <a:lnTo>
                  <a:pt x="58790" y="35980"/>
                </a:lnTo>
                <a:lnTo>
                  <a:pt x="58660" y="36230"/>
                </a:lnTo>
                <a:lnTo>
                  <a:pt x="58650" y="36250"/>
                </a:lnTo>
                <a:lnTo>
                  <a:pt x="58680" y="36310"/>
                </a:lnTo>
                <a:lnTo>
                  <a:pt x="58690" y="36330"/>
                </a:lnTo>
                <a:lnTo>
                  <a:pt x="58710" y="36340"/>
                </a:lnTo>
                <a:lnTo>
                  <a:pt x="58730" y="36340"/>
                </a:lnTo>
                <a:lnTo>
                  <a:pt x="58880" y="36370"/>
                </a:lnTo>
                <a:lnTo>
                  <a:pt x="58910" y="36390"/>
                </a:lnTo>
                <a:lnTo>
                  <a:pt x="58930" y="36400"/>
                </a:lnTo>
                <a:lnTo>
                  <a:pt x="58930" y="36410"/>
                </a:lnTo>
                <a:lnTo>
                  <a:pt x="58940" y="36430"/>
                </a:lnTo>
                <a:lnTo>
                  <a:pt x="58940" y="36450"/>
                </a:lnTo>
                <a:lnTo>
                  <a:pt x="58920" y="36470"/>
                </a:lnTo>
                <a:lnTo>
                  <a:pt x="58890" y="36490"/>
                </a:lnTo>
                <a:lnTo>
                  <a:pt x="58820" y="36520"/>
                </a:lnTo>
                <a:lnTo>
                  <a:pt x="58800" y="36530"/>
                </a:lnTo>
                <a:lnTo>
                  <a:pt x="58790" y="36550"/>
                </a:lnTo>
                <a:lnTo>
                  <a:pt x="58780" y="36590"/>
                </a:lnTo>
                <a:lnTo>
                  <a:pt x="58780" y="36740"/>
                </a:lnTo>
                <a:lnTo>
                  <a:pt x="58780" y="36760"/>
                </a:lnTo>
                <a:lnTo>
                  <a:pt x="58790" y="36780"/>
                </a:lnTo>
                <a:lnTo>
                  <a:pt x="58800" y="36820"/>
                </a:lnTo>
                <a:lnTo>
                  <a:pt x="58810" y="36850"/>
                </a:lnTo>
                <a:lnTo>
                  <a:pt x="58810" y="36880"/>
                </a:lnTo>
                <a:lnTo>
                  <a:pt x="58780" y="36990"/>
                </a:lnTo>
                <a:lnTo>
                  <a:pt x="58780" y="37030"/>
                </a:lnTo>
                <a:lnTo>
                  <a:pt x="58780" y="37060"/>
                </a:lnTo>
                <a:lnTo>
                  <a:pt x="58790" y="37080"/>
                </a:lnTo>
                <a:lnTo>
                  <a:pt x="58790" y="37090"/>
                </a:lnTo>
                <a:lnTo>
                  <a:pt x="58790" y="37290"/>
                </a:lnTo>
                <a:lnTo>
                  <a:pt x="58800" y="37310"/>
                </a:lnTo>
                <a:lnTo>
                  <a:pt x="58800" y="37330"/>
                </a:lnTo>
                <a:lnTo>
                  <a:pt x="58810" y="37350"/>
                </a:lnTo>
                <a:lnTo>
                  <a:pt x="58830" y="37360"/>
                </a:lnTo>
                <a:lnTo>
                  <a:pt x="58840" y="37380"/>
                </a:lnTo>
                <a:lnTo>
                  <a:pt x="58840" y="37400"/>
                </a:lnTo>
                <a:lnTo>
                  <a:pt x="58830" y="37430"/>
                </a:lnTo>
                <a:lnTo>
                  <a:pt x="58790" y="37470"/>
                </a:lnTo>
                <a:lnTo>
                  <a:pt x="58770" y="37490"/>
                </a:lnTo>
                <a:lnTo>
                  <a:pt x="58740" y="37510"/>
                </a:lnTo>
                <a:lnTo>
                  <a:pt x="58590" y="37550"/>
                </a:lnTo>
                <a:lnTo>
                  <a:pt x="58560" y="37540"/>
                </a:lnTo>
                <a:lnTo>
                  <a:pt x="58540" y="37540"/>
                </a:lnTo>
                <a:lnTo>
                  <a:pt x="58510" y="37510"/>
                </a:lnTo>
                <a:lnTo>
                  <a:pt x="58490" y="37510"/>
                </a:lnTo>
                <a:lnTo>
                  <a:pt x="58470" y="37500"/>
                </a:lnTo>
                <a:lnTo>
                  <a:pt x="58450" y="37510"/>
                </a:lnTo>
                <a:lnTo>
                  <a:pt x="58350" y="37550"/>
                </a:lnTo>
                <a:lnTo>
                  <a:pt x="58260" y="37600"/>
                </a:lnTo>
                <a:lnTo>
                  <a:pt x="58220" y="37610"/>
                </a:lnTo>
                <a:lnTo>
                  <a:pt x="58180" y="37620"/>
                </a:lnTo>
                <a:lnTo>
                  <a:pt x="58100" y="37660"/>
                </a:lnTo>
                <a:lnTo>
                  <a:pt x="58060" y="37680"/>
                </a:lnTo>
                <a:lnTo>
                  <a:pt x="57920" y="37820"/>
                </a:lnTo>
                <a:lnTo>
                  <a:pt x="57710" y="38090"/>
                </a:lnTo>
                <a:lnTo>
                  <a:pt x="57680" y="38120"/>
                </a:lnTo>
                <a:lnTo>
                  <a:pt x="57620" y="38170"/>
                </a:lnTo>
                <a:lnTo>
                  <a:pt x="57620" y="38180"/>
                </a:lnTo>
                <a:lnTo>
                  <a:pt x="57620" y="38200"/>
                </a:lnTo>
                <a:lnTo>
                  <a:pt x="57640" y="38270"/>
                </a:lnTo>
                <a:lnTo>
                  <a:pt x="57650" y="38300"/>
                </a:lnTo>
                <a:lnTo>
                  <a:pt x="57640" y="38340"/>
                </a:lnTo>
                <a:lnTo>
                  <a:pt x="57610" y="38390"/>
                </a:lnTo>
                <a:lnTo>
                  <a:pt x="57580" y="38440"/>
                </a:lnTo>
                <a:lnTo>
                  <a:pt x="57560" y="38450"/>
                </a:lnTo>
                <a:lnTo>
                  <a:pt x="57530" y="38530"/>
                </a:lnTo>
                <a:lnTo>
                  <a:pt x="57500" y="38640"/>
                </a:lnTo>
                <a:lnTo>
                  <a:pt x="57470" y="38720"/>
                </a:lnTo>
                <a:lnTo>
                  <a:pt x="57190" y="38920"/>
                </a:lnTo>
                <a:lnTo>
                  <a:pt x="57070" y="38970"/>
                </a:lnTo>
                <a:lnTo>
                  <a:pt x="56980" y="38990"/>
                </a:lnTo>
                <a:lnTo>
                  <a:pt x="56780" y="39000"/>
                </a:lnTo>
                <a:lnTo>
                  <a:pt x="56670" y="39000"/>
                </a:lnTo>
                <a:lnTo>
                  <a:pt x="56580" y="38980"/>
                </a:lnTo>
                <a:lnTo>
                  <a:pt x="56500" y="38950"/>
                </a:lnTo>
                <a:lnTo>
                  <a:pt x="56380" y="38890"/>
                </a:lnTo>
                <a:lnTo>
                  <a:pt x="56160" y="38820"/>
                </a:lnTo>
                <a:lnTo>
                  <a:pt x="56140" y="38820"/>
                </a:lnTo>
                <a:lnTo>
                  <a:pt x="56110" y="38820"/>
                </a:lnTo>
                <a:lnTo>
                  <a:pt x="56090" y="38830"/>
                </a:lnTo>
                <a:lnTo>
                  <a:pt x="56080" y="38840"/>
                </a:lnTo>
                <a:lnTo>
                  <a:pt x="56090" y="38860"/>
                </a:lnTo>
                <a:lnTo>
                  <a:pt x="56110" y="38890"/>
                </a:lnTo>
                <a:lnTo>
                  <a:pt x="56130" y="38910"/>
                </a:lnTo>
                <a:lnTo>
                  <a:pt x="56280" y="38990"/>
                </a:lnTo>
                <a:lnTo>
                  <a:pt x="56290" y="39000"/>
                </a:lnTo>
                <a:lnTo>
                  <a:pt x="56300" y="39030"/>
                </a:lnTo>
                <a:lnTo>
                  <a:pt x="56300" y="39060"/>
                </a:lnTo>
                <a:lnTo>
                  <a:pt x="56290" y="39110"/>
                </a:lnTo>
                <a:lnTo>
                  <a:pt x="56240" y="39220"/>
                </a:lnTo>
                <a:lnTo>
                  <a:pt x="56240" y="39260"/>
                </a:lnTo>
                <a:lnTo>
                  <a:pt x="56240" y="39300"/>
                </a:lnTo>
                <a:lnTo>
                  <a:pt x="56280" y="39410"/>
                </a:lnTo>
                <a:lnTo>
                  <a:pt x="56290" y="39440"/>
                </a:lnTo>
                <a:lnTo>
                  <a:pt x="56400" y="39630"/>
                </a:lnTo>
                <a:lnTo>
                  <a:pt x="56410" y="39650"/>
                </a:lnTo>
                <a:lnTo>
                  <a:pt x="56410" y="39680"/>
                </a:lnTo>
                <a:lnTo>
                  <a:pt x="56390" y="39730"/>
                </a:lnTo>
                <a:lnTo>
                  <a:pt x="56380" y="39750"/>
                </a:lnTo>
                <a:lnTo>
                  <a:pt x="56360" y="39770"/>
                </a:lnTo>
                <a:lnTo>
                  <a:pt x="56320" y="39790"/>
                </a:lnTo>
                <a:lnTo>
                  <a:pt x="56180" y="39820"/>
                </a:lnTo>
                <a:lnTo>
                  <a:pt x="56130" y="39820"/>
                </a:lnTo>
                <a:lnTo>
                  <a:pt x="55980" y="39810"/>
                </a:lnTo>
                <a:lnTo>
                  <a:pt x="55960" y="39800"/>
                </a:lnTo>
                <a:lnTo>
                  <a:pt x="55950" y="39800"/>
                </a:lnTo>
                <a:lnTo>
                  <a:pt x="55940" y="39790"/>
                </a:lnTo>
                <a:lnTo>
                  <a:pt x="55930" y="39770"/>
                </a:lnTo>
                <a:lnTo>
                  <a:pt x="55880" y="39690"/>
                </a:lnTo>
                <a:lnTo>
                  <a:pt x="55860" y="39670"/>
                </a:lnTo>
                <a:lnTo>
                  <a:pt x="55850" y="39660"/>
                </a:lnTo>
                <a:lnTo>
                  <a:pt x="55830" y="39650"/>
                </a:lnTo>
                <a:lnTo>
                  <a:pt x="55740" y="39620"/>
                </a:lnTo>
                <a:lnTo>
                  <a:pt x="55700" y="39610"/>
                </a:lnTo>
                <a:lnTo>
                  <a:pt x="55670" y="39590"/>
                </a:lnTo>
                <a:lnTo>
                  <a:pt x="55640" y="39560"/>
                </a:lnTo>
                <a:lnTo>
                  <a:pt x="55610" y="39530"/>
                </a:lnTo>
                <a:lnTo>
                  <a:pt x="55610" y="39560"/>
                </a:lnTo>
                <a:lnTo>
                  <a:pt x="55620" y="39640"/>
                </a:lnTo>
                <a:lnTo>
                  <a:pt x="55740" y="40020"/>
                </a:lnTo>
                <a:lnTo>
                  <a:pt x="55840" y="40150"/>
                </a:lnTo>
                <a:lnTo>
                  <a:pt x="55850" y="40160"/>
                </a:lnTo>
                <a:lnTo>
                  <a:pt x="55850" y="40170"/>
                </a:lnTo>
                <a:lnTo>
                  <a:pt x="55840" y="40330"/>
                </a:lnTo>
                <a:lnTo>
                  <a:pt x="55850" y="40380"/>
                </a:lnTo>
                <a:lnTo>
                  <a:pt x="55900" y="40540"/>
                </a:lnTo>
                <a:lnTo>
                  <a:pt x="55940" y="40630"/>
                </a:lnTo>
                <a:lnTo>
                  <a:pt x="55970" y="40680"/>
                </a:lnTo>
                <a:lnTo>
                  <a:pt x="56000" y="40740"/>
                </a:lnTo>
                <a:lnTo>
                  <a:pt x="56010" y="40770"/>
                </a:lnTo>
                <a:lnTo>
                  <a:pt x="56010" y="40810"/>
                </a:lnTo>
                <a:lnTo>
                  <a:pt x="56000" y="40910"/>
                </a:lnTo>
                <a:lnTo>
                  <a:pt x="55870" y="41240"/>
                </a:lnTo>
                <a:lnTo>
                  <a:pt x="55860" y="41270"/>
                </a:lnTo>
                <a:lnTo>
                  <a:pt x="55860" y="41290"/>
                </a:lnTo>
                <a:lnTo>
                  <a:pt x="55870" y="41350"/>
                </a:lnTo>
                <a:lnTo>
                  <a:pt x="55970" y="41640"/>
                </a:lnTo>
                <a:lnTo>
                  <a:pt x="56010" y="41720"/>
                </a:lnTo>
                <a:lnTo>
                  <a:pt x="56040" y="41770"/>
                </a:lnTo>
                <a:lnTo>
                  <a:pt x="56060" y="41780"/>
                </a:lnTo>
                <a:lnTo>
                  <a:pt x="56310" y="41990"/>
                </a:lnTo>
                <a:lnTo>
                  <a:pt x="56340" y="42040"/>
                </a:lnTo>
                <a:lnTo>
                  <a:pt x="56380" y="42110"/>
                </a:lnTo>
                <a:lnTo>
                  <a:pt x="56430" y="42250"/>
                </a:lnTo>
                <a:lnTo>
                  <a:pt x="56430" y="42280"/>
                </a:lnTo>
                <a:lnTo>
                  <a:pt x="56430" y="42320"/>
                </a:lnTo>
                <a:lnTo>
                  <a:pt x="56400" y="42450"/>
                </a:lnTo>
                <a:lnTo>
                  <a:pt x="56400" y="42480"/>
                </a:lnTo>
                <a:lnTo>
                  <a:pt x="56410" y="42510"/>
                </a:lnTo>
                <a:lnTo>
                  <a:pt x="56430" y="42540"/>
                </a:lnTo>
                <a:lnTo>
                  <a:pt x="56480" y="42590"/>
                </a:lnTo>
                <a:lnTo>
                  <a:pt x="56490" y="42610"/>
                </a:lnTo>
                <a:lnTo>
                  <a:pt x="56500" y="42620"/>
                </a:lnTo>
                <a:lnTo>
                  <a:pt x="56510" y="42640"/>
                </a:lnTo>
                <a:lnTo>
                  <a:pt x="56520" y="42690"/>
                </a:lnTo>
                <a:lnTo>
                  <a:pt x="56540" y="42900"/>
                </a:lnTo>
                <a:lnTo>
                  <a:pt x="56560" y="42950"/>
                </a:lnTo>
                <a:lnTo>
                  <a:pt x="56570" y="42990"/>
                </a:lnTo>
                <a:lnTo>
                  <a:pt x="56620" y="43010"/>
                </a:lnTo>
                <a:lnTo>
                  <a:pt x="56640" y="43010"/>
                </a:lnTo>
                <a:lnTo>
                  <a:pt x="56650" y="43030"/>
                </a:lnTo>
                <a:lnTo>
                  <a:pt x="56650" y="43060"/>
                </a:lnTo>
                <a:lnTo>
                  <a:pt x="56650" y="43100"/>
                </a:lnTo>
                <a:lnTo>
                  <a:pt x="56620" y="43170"/>
                </a:lnTo>
                <a:lnTo>
                  <a:pt x="56590" y="43230"/>
                </a:lnTo>
                <a:lnTo>
                  <a:pt x="56580" y="43250"/>
                </a:lnTo>
                <a:lnTo>
                  <a:pt x="56500" y="43400"/>
                </a:lnTo>
                <a:lnTo>
                  <a:pt x="56460" y="43490"/>
                </a:lnTo>
                <a:lnTo>
                  <a:pt x="56460" y="43580"/>
                </a:lnTo>
                <a:lnTo>
                  <a:pt x="56510" y="43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