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Phanom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Phan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070" y="19880"/>
                </a:moveTo>
                <a:lnTo>
                  <a:pt x="66110" y="19930"/>
                </a:lnTo>
                <a:lnTo>
                  <a:pt x="66150" y="19970"/>
                </a:lnTo>
                <a:lnTo>
                  <a:pt x="66160" y="19980"/>
                </a:lnTo>
                <a:lnTo>
                  <a:pt x="66180" y="20000"/>
                </a:lnTo>
                <a:lnTo>
                  <a:pt x="66200" y="20040"/>
                </a:lnTo>
                <a:lnTo>
                  <a:pt x="66210" y="20050"/>
                </a:lnTo>
                <a:lnTo>
                  <a:pt x="66240" y="20130"/>
                </a:lnTo>
                <a:lnTo>
                  <a:pt x="66250" y="20140"/>
                </a:lnTo>
                <a:lnTo>
                  <a:pt x="66270" y="20220"/>
                </a:lnTo>
                <a:lnTo>
                  <a:pt x="66300" y="20280"/>
                </a:lnTo>
                <a:lnTo>
                  <a:pt x="66320" y="20320"/>
                </a:lnTo>
                <a:lnTo>
                  <a:pt x="66350" y="20410"/>
                </a:lnTo>
                <a:lnTo>
                  <a:pt x="66380" y="20470"/>
                </a:lnTo>
                <a:lnTo>
                  <a:pt x="66400" y="20530"/>
                </a:lnTo>
                <a:lnTo>
                  <a:pt x="66410" y="20570"/>
                </a:lnTo>
                <a:lnTo>
                  <a:pt x="66430" y="20600"/>
                </a:lnTo>
                <a:lnTo>
                  <a:pt x="66450" y="20640"/>
                </a:lnTo>
                <a:lnTo>
                  <a:pt x="66480" y="20700"/>
                </a:lnTo>
                <a:lnTo>
                  <a:pt x="66480" y="20730"/>
                </a:lnTo>
                <a:lnTo>
                  <a:pt x="66480" y="20740"/>
                </a:lnTo>
                <a:lnTo>
                  <a:pt x="66510" y="20790"/>
                </a:lnTo>
                <a:lnTo>
                  <a:pt x="66520" y="20810"/>
                </a:lnTo>
                <a:lnTo>
                  <a:pt x="66540" y="20850"/>
                </a:lnTo>
                <a:lnTo>
                  <a:pt x="66560" y="20870"/>
                </a:lnTo>
                <a:lnTo>
                  <a:pt x="66580" y="20880"/>
                </a:lnTo>
                <a:lnTo>
                  <a:pt x="66630" y="20920"/>
                </a:lnTo>
                <a:lnTo>
                  <a:pt x="66650" y="20940"/>
                </a:lnTo>
                <a:lnTo>
                  <a:pt x="66670" y="20950"/>
                </a:lnTo>
                <a:lnTo>
                  <a:pt x="66700" y="20960"/>
                </a:lnTo>
                <a:lnTo>
                  <a:pt x="66750" y="20970"/>
                </a:lnTo>
                <a:lnTo>
                  <a:pt x="66760" y="20970"/>
                </a:lnTo>
                <a:lnTo>
                  <a:pt x="66990" y="21110"/>
                </a:lnTo>
                <a:lnTo>
                  <a:pt x="67080" y="21230"/>
                </a:lnTo>
                <a:lnTo>
                  <a:pt x="67220" y="21500"/>
                </a:lnTo>
                <a:lnTo>
                  <a:pt x="67290" y="21590"/>
                </a:lnTo>
                <a:lnTo>
                  <a:pt x="67300" y="21610"/>
                </a:lnTo>
                <a:lnTo>
                  <a:pt x="67320" y="21630"/>
                </a:lnTo>
                <a:lnTo>
                  <a:pt x="67350" y="21670"/>
                </a:lnTo>
                <a:lnTo>
                  <a:pt x="67400" y="21740"/>
                </a:lnTo>
                <a:lnTo>
                  <a:pt x="67440" y="21800"/>
                </a:lnTo>
                <a:lnTo>
                  <a:pt x="67500" y="21880"/>
                </a:lnTo>
                <a:lnTo>
                  <a:pt x="67550" y="21950"/>
                </a:lnTo>
                <a:lnTo>
                  <a:pt x="67570" y="21990"/>
                </a:lnTo>
                <a:lnTo>
                  <a:pt x="67590" y="22030"/>
                </a:lnTo>
                <a:lnTo>
                  <a:pt x="67620" y="22080"/>
                </a:lnTo>
                <a:lnTo>
                  <a:pt x="67670" y="22130"/>
                </a:lnTo>
                <a:lnTo>
                  <a:pt x="67700" y="22160"/>
                </a:lnTo>
                <a:lnTo>
                  <a:pt x="67730" y="22170"/>
                </a:lnTo>
                <a:lnTo>
                  <a:pt x="67750" y="22180"/>
                </a:lnTo>
                <a:lnTo>
                  <a:pt x="67770" y="22200"/>
                </a:lnTo>
                <a:lnTo>
                  <a:pt x="67830" y="22240"/>
                </a:lnTo>
                <a:lnTo>
                  <a:pt x="67870" y="22270"/>
                </a:lnTo>
                <a:lnTo>
                  <a:pt x="67880" y="22270"/>
                </a:lnTo>
                <a:lnTo>
                  <a:pt x="68020" y="22350"/>
                </a:lnTo>
                <a:lnTo>
                  <a:pt x="68050" y="22360"/>
                </a:lnTo>
                <a:lnTo>
                  <a:pt x="68230" y="22460"/>
                </a:lnTo>
                <a:lnTo>
                  <a:pt x="68360" y="22540"/>
                </a:lnTo>
                <a:lnTo>
                  <a:pt x="68380" y="22550"/>
                </a:lnTo>
                <a:lnTo>
                  <a:pt x="68450" y="22600"/>
                </a:lnTo>
                <a:lnTo>
                  <a:pt x="68460" y="22600"/>
                </a:lnTo>
                <a:lnTo>
                  <a:pt x="68510" y="22630"/>
                </a:lnTo>
                <a:lnTo>
                  <a:pt x="68680" y="22720"/>
                </a:lnTo>
                <a:lnTo>
                  <a:pt x="68720" y="22730"/>
                </a:lnTo>
                <a:lnTo>
                  <a:pt x="68750" y="22750"/>
                </a:lnTo>
                <a:lnTo>
                  <a:pt x="68780" y="22770"/>
                </a:lnTo>
                <a:lnTo>
                  <a:pt x="68830" y="22800"/>
                </a:lnTo>
                <a:lnTo>
                  <a:pt x="68860" y="22820"/>
                </a:lnTo>
                <a:lnTo>
                  <a:pt x="68900" y="22850"/>
                </a:lnTo>
                <a:lnTo>
                  <a:pt x="69010" y="22910"/>
                </a:lnTo>
                <a:lnTo>
                  <a:pt x="69050" y="22930"/>
                </a:lnTo>
                <a:lnTo>
                  <a:pt x="69110" y="22970"/>
                </a:lnTo>
                <a:lnTo>
                  <a:pt x="69170" y="23050"/>
                </a:lnTo>
                <a:lnTo>
                  <a:pt x="69210" y="23110"/>
                </a:lnTo>
                <a:lnTo>
                  <a:pt x="69220" y="23130"/>
                </a:lnTo>
                <a:lnTo>
                  <a:pt x="69230" y="23170"/>
                </a:lnTo>
                <a:lnTo>
                  <a:pt x="69250" y="23230"/>
                </a:lnTo>
                <a:lnTo>
                  <a:pt x="69290" y="23290"/>
                </a:lnTo>
                <a:lnTo>
                  <a:pt x="69330" y="23340"/>
                </a:lnTo>
                <a:lnTo>
                  <a:pt x="69390" y="23450"/>
                </a:lnTo>
                <a:lnTo>
                  <a:pt x="69440" y="23490"/>
                </a:lnTo>
                <a:lnTo>
                  <a:pt x="69480" y="23520"/>
                </a:lnTo>
                <a:lnTo>
                  <a:pt x="69530" y="23580"/>
                </a:lnTo>
                <a:lnTo>
                  <a:pt x="69580" y="23650"/>
                </a:lnTo>
                <a:lnTo>
                  <a:pt x="69610" y="23690"/>
                </a:lnTo>
                <a:lnTo>
                  <a:pt x="69630" y="23730"/>
                </a:lnTo>
                <a:lnTo>
                  <a:pt x="69660" y="23790"/>
                </a:lnTo>
                <a:lnTo>
                  <a:pt x="69680" y="23870"/>
                </a:lnTo>
                <a:lnTo>
                  <a:pt x="69680" y="23950"/>
                </a:lnTo>
                <a:lnTo>
                  <a:pt x="69680" y="24080"/>
                </a:lnTo>
                <a:lnTo>
                  <a:pt x="69680" y="24150"/>
                </a:lnTo>
                <a:lnTo>
                  <a:pt x="69680" y="24180"/>
                </a:lnTo>
                <a:lnTo>
                  <a:pt x="69690" y="24220"/>
                </a:lnTo>
                <a:lnTo>
                  <a:pt x="69690" y="24330"/>
                </a:lnTo>
                <a:lnTo>
                  <a:pt x="69690" y="24390"/>
                </a:lnTo>
                <a:lnTo>
                  <a:pt x="69680" y="24460"/>
                </a:lnTo>
                <a:lnTo>
                  <a:pt x="69670" y="24510"/>
                </a:lnTo>
                <a:lnTo>
                  <a:pt x="69670" y="24540"/>
                </a:lnTo>
                <a:lnTo>
                  <a:pt x="69670" y="24560"/>
                </a:lnTo>
                <a:lnTo>
                  <a:pt x="69690" y="24660"/>
                </a:lnTo>
                <a:lnTo>
                  <a:pt x="69690" y="24760"/>
                </a:lnTo>
                <a:lnTo>
                  <a:pt x="69690" y="24860"/>
                </a:lnTo>
                <a:lnTo>
                  <a:pt x="69680" y="24920"/>
                </a:lnTo>
                <a:lnTo>
                  <a:pt x="69680" y="25020"/>
                </a:lnTo>
                <a:lnTo>
                  <a:pt x="69670" y="25100"/>
                </a:lnTo>
                <a:lnTo>
                  <a:pt x="69660" y="25120"/>
                </a:lnTo>
                <a:lnTo>
                  <a:pt x="69660" y="25130"/>
                </a:lnTo>
                <a:lnTo>
                  <a:pt x="69660" y="25150"/>
                </a:lnTo>
                <a:lnTo>
                  <a:pt x="69650" y="25230"/>
                </a:lnTo>
                <a:lnTo>
                  <a:pt x="69620" y="25280"/>
                </a:lnTo>
                <a:lnTo>
                  <a:pt x="69600" y="25370"/>
                </a:lnTo>
                <a:lnTo>
                  <a:pt x="69580" y="25400"/>
                </a:lnTo>
                <a:lnTo>
                  <a:pt x="69550" y="25480"/>
                </a:lnTo>
                <a:lnTo>
                  <a:pt x="69530" y="25530"/>
                </a:lnTo>
                <a:lnTo>
                  <a:pt x="69510" y="25570"/>
                </a:lnTo>
                <a:lnTo>
                  <a:pt x="69480" y="25660"/>
                </a:lnTo>
                <a:lnTo>
                  <a:pt x="69450" y="25720"/>
                </a:lnTo>
                <a:lnTo>
                  <a:pt x="69410" y="25800"/>
                </a:lnTo>
                <a:lnTo>
                  <a:pt x="69360" y="25900"/>
                </a:lnTo>
                <a:lnTo>
                  <a:pt x="69320" y="25970"/>
                </a:lnTo>
                <a:lnTo>
                  <a:pt x="69290" y="26010"/>
                </a:lnTo>
                <a:lnTo>
                  <a:pt x="69270" y="26040"/>
                </a:lnTo>
                <a:lnTo>
                  <a:pt x="69260" y="26070"/>
                </a:lnTo>
                <a:lnTo>
                  <a:pt x="69260" y="26090"/>
                </a:lnTo>
                <a:lnTo>
                  <a:pt x="69250" y="26120"/>
                </a:lnTo>
                <a:lnTo>
                  <a:pt x="69240" y="26170"/>
                </a:lnTo>
                <a:lnTo>
                  <a:pt x="69230" y="26180"/>
                </a:lnTo>
                <a:lnTo>
                  <a:pt x="69240" y="26230"/>
                </a:lnTo>
                <a:lnTo>
                  <a:pt x="69240" y="26250"/>
                </a:lnTo>
                <a:lnTo>
                  <a:pt x="69240" y="26260"/>
                </a:lnTo>
                <a:lnTo>
                  <a:pt x="69240" y="26290"/>
                </a:lnTo>
                <a:lnTo>
                  <a:pt x="69250" y="26310"/>
                </a:lnTo>
                <a:lnTo>
                  <a:pt x="69250" y="26330"/>
                </a:lnTo>
                <a:lnTo>
                  <a:pt x="69250" y="26340"/>
                </a:lnTo>
                <a:lnTo>
                  <a:pt x="69260" y="26350"/>
                </a:lnTo>
                <a:lnTo>
                  <a:pt x="69250" y="26360"/>
                </a:lnTo>
                <a:lnTo>
                  <a:pt x="69250" y="26380"/>
                </a:lnTo>
                <a:lnTo>
                  <a:pt x="69250" y="26390"/>
                </a:lnTo>
                <a:lnTo>
                  <a:pt x="69260" y="26410"/>
                </a:lnTo>
                <a:lnTo>
                  <a:pt x="69260" y="26430"/>
                </a:lnTo>
                <a:lnTo>
                  <a:pt x="69260" y="26450"/>
                </a:lnTo>
                <a:lnTo>
                  <a:pt x="69260" y="26470"/>
                </a:lnTo>
                <a:lnTo>
                  <a:pt x="69260" y="26490"/>
                </a:lnTo>
                <a:lnTo>
                  <a:pt x="69270" y="26510"/>
                </a:lnTo>
                <a:lnTo>
                  <a:pt x="69270" y="26540"/>
                </a:lnTo>
                <a:lnTo>
                  <a:pt x="69280" y="26560"/>
                </a:lnTo>
                <a:lnTo>
                  <a:pt x="69280" y="26580"/>
                </a:lnTo>
                <a:lnTo>
                  <a:pt x="69280" y="26590"/>
                </a:lnTo>
                <a:lnTo>
                  <a:pt x="69270" y="26630"/>
                </a:lnTo>
                <a:lnTo>
                  <a:pt x="69270" y="26640"/>
                </a:lnTo>
                <a:lnTo>
                  <a:pt x="69270" y="26680"/>
                </a:lnTo>
                <a:lnTo>
                  <a:pt x="69270" y="26710"/>
                </a:lnTo>
                <a:lnTo>
                  <a:pt x="69280" y="26740"/>
                </a:lnTo>
                <a:lnTo>
                  <a:pt x="69280" y="26760"/>
                </a:lnTo>
                <a:lnTo>
                  <a:pt x="69290" y="26780"/>
                </a:lnTo>
                <a:lnTo>
                  <a:pt x="69300" y="26810"/>
                </a:lnTo>
                <a:lnTo>
                  <a:pt x="69310" y="26830"/>
                </a:lnTo>
                <a:lnTo>
                  <a:pt x="69310" y="26850"/>
                </a:lnTo>
                <a:lnTo>
                  <a:pt x="69320" y="26860"/>
                </a:lnTo>
                <a:lnTo>
                  <a:pt x="69320" y="26890"/>
                </a:lnTo>
                <a:lnTo>
                  <a:pt x="69330" y="26910"/>
                </a:lnTo>
                <a:lnTo>
                  <a:pt x="69340" y="26940"/>
                </a:lnTo>
                <a:lnTo>
                  <a:pt x="69350" y="26960"/>
                </a:lnTo>
                <a:lnTo>
                  <a:pt x="69360" y="26990"/>
                </a:lnTo>
                <a:lnTo>
                  <a:pt x="69370" y="27020"/>
                </a:lnTo>
                <a:lnTo>
                  <a:pt x="69380" y="27030"/>
                </a:lnTo>
                <a:lnTo>
                  <a:pt x="69400" y="27050"/>
                </a:lnTo>
                <a:lnTo>
                  <a:pt x="69400" y="27070"/>
                </a:lnTo>
                <a:lnTo>
                  <a:pt x="69400" y="27090"/>
                </a:lnTo>
                <a:lnTo>
                  <a:pt x="69410" y="27100"/>
                </a:lnTo>
                <a:lnTo>
                  <a:pt x="69410" y="27110"/>
                </a:lnTo>
                <a:lnTo>
                  <a:pt x="69420" y="27130"/>
                </a:lnTo>
                <a:lnTo>
                  <a:pt x="69420" y="27140"/>
                </a:lnTo>
                <a:lnTo>
                  <a:pt x="69420" y="27160"/>
                </a:lnTo>
                <a:lnTo>
                  <a:pt x="69420" y="27180"/>
                </a:lnTo>
                <a:lnTo>
                  <a:pt x="69420" y="27200"/>
                </a:lnTo>
                <a:lnTo>
                  <a:pt x="69410" y="27220"/>
                </a:lnTo>
                <a:lnTo>
                  <a:pt x="69410" y="27230"/>
                </a:lnTo>
                <a:lnTo>
                  <a:pt x="69400" y="27250"/>
                </a:lnTo>
                <a:lnTo>
                  <a:pt x="69390" y="27260"/>
                </a:lnTo>
                <a:lnTo>
                  <a:pt x="69370" y="27280"/>
                </a:lnTo>
                <a:lnTo>
                  <a:pt x="69350" y="27300"/>
                </a:lnTo>
                <a:lnTo>
                  <a:pt x="69340" y="27320"/>
                </a:lnTo>
                <a:lnTo>
                  <a:pt x="69330" y="27330"/>
                </a:lnTo>
                <a:lnTo>
                  <a:pt x="69320" y="27350"/>
                </a:lnTo>
                <a:lnTo>
                  <a:pt x="69310" y="27360"/>
                </a:lnTo>
                <a:lnTo>
                  <a:pt x="69310" y="27370"/>
                </a:lnTo>
                <a:lnTo>
                  <a:pt x="69300" y="27390"/>
                </a:lnTo>
                <a:lnTo>
                  <a:pt x="69290" y="27410"/>
                </a:lnTo>
                <a:lnTo>
                  <a:pt x="69270" y="27450"/>
                </a:lnTo>
                <a:lnTo>
                  <a:pt x="69260" y="27490"/>
                </a:lnTo>
                <a:lnTo>
                  <a:pt x="69270" y="27530"/>
                </a:lnTo>
                <a:lnTo>
                  <a:pt x="69280" y="27570"/>
                </a:lnTo>
                <a:lnTo>
                  <a:pt x="69330" y="27640"/>
                </a:lnTo>
                <a:lnTo>
                  <a:pt x="69330" y="27660"/>
                </a:lnTo>
                <a:lnTo>
                  <a:pt x="69340" y="27690"/>
                </a:lnTo>
                <a:lnTo>
                  <a:pt x="69350" y="27710"/>
                </a:lnTo>
                <a:lnTo>
                  <a:pt x="69340" y="27750"/>
                </a:lnTo>
                <a:lnTo>
                  <a:pt x="69300" y="27780"/>
                </a:lnTo>
                <a:lnTo>
                  <a:pt x="69270" y="27790"/>
                </a:lnTo>
                <a:lnTo>
                  <a:pt x="69210" y="27780"/>
                </a:lnTo>
                <a:lnTo>
                  <a:pt x="68970" y="27650"/>
                </a:lnTo>
                <a:lnTo>
                  <a:pt x="68950" y="27620"/>
                </a:lnTo>
                <a:lnTo>
                  <a:pt x="68950" y="27600"/>
                </a:lnTo>
                <a:lnTo>
                  <a:pt x="68960" y="27550"/>
                </a:lnTo>
                <a:lnTo>
                  <a:pt x="68970" y="27480"/>
                </a:lnTo>
                <a:lnTo>
                  <a:pt x="68970" y="27440"/>
                </a:lnTo>
                <a:lnTo>
                  <a:pt x="68960" y="27400"/>
                </a:lnTo>
                <a:lnTo>
                  <a:pt x="68950" y="27340"/>
                </a:lnTo>
                <a:lnTo>
                  <a:pt x="68870" y="27300"/>
                </a:lnTo>
                <a:lnTo>
                  <a:pt x="68730" y="27280"/>
                </a:lnTo>
                <a:lnTo>
                  <a:pt x="68450" y="27260"/>
                </a:lnTo>
                <a:lnTo>
                  <a:pt x="68310" y="27290"/>
                </a:lnTo>
                <a:lnTo>
                  <a:pt x="68220" y="27320"/>
                </a:lnTo>
                <a:lnTo>
                  <a:pt x="68170" y="27360"/>
                </a:lnTo>
                <a:lnTo>
                  <a:pt x="68110" y="27380"/>
                </a:lnTo>
                <a:lnTo>
                  <a:pt x="68040" y="27380"/>
                </a:lnTo>
                <a:lnTo>
                  <a:pt x="67970" y="27330"/>
                </a:lnTo>
                <a:lnTo>
                  <a:pt x="67900" y="27210"/>
                </a:lnTo>
                <a:lnTo>
                  <a:pt x="67840" y="27160"/>
                </a:lnTo>
                <a:lnTo>
                  <a:pt x="67720" y="27210"/>
                </a:lnTo>
                <a:lnTo>
                  <a:pt x="67670" y="27180"/>
                </a:lnTo>
                <a:lnTo>
                  <a:pt x="67580" y="27110"/>
                </a:lnTo>
                <a:lnTo>
                  <a:pt x="67520" y="27090"/>
                </a:lnTo>
                <a:lnTo>
                  <a:pt x="67470" y="27100"/>
                </a:lnTo>
                <a:lnTo>
                  <a:pt x="67430" y="27130"/>
                </a:lnTo>
                <a:lnTo>
                  <a:pt x="67390" y="27150"/>
                </a:lnTo>
                <a:lnTo>
                  <a:pt x="67350" y="27160"/>
                </a:lnTo>
                <a:lnTo>
                  <a:pt x="67280" y="27150"/>
                </a:lnTo>
                <a:lnTo>
                  <a:pt x="67140" y="27060"/>
                </a:lnTo>
                <a:lnTo>
                  <a:pt x="67060" y="27030"/>
                </a:lnTo>
                <a:lnTo>
                  <a:pt x="66930" y="27040"/>
                </a:lnTo>
                <a:lnTo>
                  <a:pt x="66850" y="27070"/>
                </a:lnTo>
                <a:lnTo>
                  <a:pt x="66780" y="27110"/>
                </a:lnTo>
                <a:lnTo>
                  <a:pt x="66700" y="27140"/>
                </a:lnTo>
                <a:lnTo>
                  <a:pt x="66600" y="27120"/>
                </a:lnTo>
                <a:lnTo>
                  <a:pt x="66490" y="27050"/>
                </a:lnTo>
                <a:lnTo>
                  <a:pt x="66320" y="26870"/>
                </a:lnTo>
                <a:lnTo>
                  <a:pt x="66540" y="26710"/>
                </a:lnTo>
                <a:lnTo>
                  <a:pt x="66620" y="26670"/>
                </a:lnTo>
                <a:lnTo>
                  <a:pt x="66660" y="26650"/>
                </a:lnTo>
                <a:lnTo>
                  <a:pt x="66700" y="26630"/>
                </a:lnTo>
                <a:lnTo>
                  <a:pt x="66720" y="26610"/>
                </a:lnTo>
                <a:lnTo>
                  <a:pt x="66740" y="26570"/>
                </a:lnTo>
                <a:lnTo>
                  <a:pt x="66790" y="26430"/>
                </a:lnTo>
                <a:lnTo>
                  <a:pt x="66810" y="26390"/>
                </a:lnTo>
                <a:lnTo>
                  <a:pt x="66820" y="26370"/>
                </a:lnTo>
                <a:lnTo>
                  <a:pt x="66890" y="26330"/>
                </a:lnTo>
                <a:lnTo>
                  <a:pt x="67170" y="26160"/>
                </a:lnTo>
                <a:lnTo>
                  <a:pt x="67240" y="26090"/>
                </a:lnTo>
                <a:lnTo>
                  <a:pt x="67240" y="26010"/>
                </a:lnTo>
                <a:lnTo>
                  <a:pt x="67240" y="25990"/>
                </a:lnTo>
                <a:lnTo>
                  <a:pt x="67230" y="25990"/>
                </a:lnTo>
                <a:lnTo>
                  <a:pt x="67200" y="25970"/>
                </a:lnTo>
                <a:lnTo>
                  <a:pt x="67130" y="25920"/>
                </a:lnTo>
                <a:lnTo>
                  <a:pt x="67060" y="25880"/>
                </a:lnTo>
                <a:lnTo>
                  <a:pt x="67050" y="25860"/>
                </a:lnTo>
                <a:lnTo>
                  <a:pt x="67040" y="25810"/>
                </a:lnTo>
                <a:lnTo>
                  <a:pt x="67050" y="25710"/>
                </a:lnTo>
                <a:lnTo>
                  <a:pt x="67060" y="25670"/>
                </a:lnTo>
                <a:lnTo>
                  <a:pt x="67080" y="25640"/>
                </a:lnTo>
                <a:lnTo>
                  <a:pt x="67100" y="25630"/>
                </a:lnTo>
                <a:lnTo>
                  <a:pt x="67120" y="25620"/>
                </a:lnTo>
                <a:lnTo>
                  <a:pt x="67170" y="25560"/>
                </a:lnTo>
                <a:lnTo>
                  <a:pt x="67260" y="25470"/>
                </a:lnTo>
                <a:lnTo>
                  <a:pt x="67270" y="25440"/>
                </a:lnTo>
                <a:lnTo>
                  <a:pt x="67280" y="25410"/>
                </a:lnTo>
                <a:lnTo>
                  <a:pt x="67270" y="25300"/>
                </a:lnTo>
                <a:lnTo>
                  <a:pt x="67300" y="25130"/>
                </a:lnTo>
                <a:lnTo>
                  <a:pt x="67370" y="24930"/>
                </a:lnTo>
                <a:lnTo>
                  <a:pt x="67390" y="24900"/>
                </a:lnTo>
                <a:lnTo>
                  <a:pt x="67430" y="24850"/>
                </a:lnTo>
                <a:lnTo>
                  <a:pt x="67470" y="24820"/>
                </a:lnTo>
                <a:lnTo>
                  <a:pt x="67520" y="24750"/>
                </a:lnTo>
                <a:lnTo>
                  <a:pt x="67530" y="24710"/>
                </a:lnTo>
                <a:lnTo>
                  <a:pt x="67540" y="24690"/>
                </a:lnTo>
                <a:lnTo>
                  <a:pt x="67540" y="24670"/>
                </a:lnTo>
                <a:lnTo>
                  <a:pt x="67530" y="24630"/>
                </a:lnTo>
                <a:lnTo>
                  <a:pt x="67490" y="24560"/>
                </a:lnTo>
                <a:lnTo>
                  <a:pt x="67470" y="24520"/>
                </a:lnTo>
                <a:lnTo>
                  <a:pt x="67470" y="24490"/>
                </a:lnTo>
                <a:lnTo>
                  <a:pt x="67470" y="24370"/>
                </a:lnTo>
                <a:lnTo>
                  <a:pt x="67470" y="24350"/>
                </a:lnTo>
                <a:lnTo>
                  <a:pt x="67460" y="24330"/>
                </a:lnTo>
                <a:lnTo>
                  <a:pt x="67440" y="24290"/>
                </a:lnTo>
                <a:lnTo>
                  <a:pt x="67430" y="24260"/>
                </a:lnTo>
                <a:lnTo>
                  <a:pt x="67430" y="24230"/>
                </a:lnTo>
                <a:lnTo>
                  <a:pt x="67440" y="24130"/>
                </a:lnTo>
                <a:lnTo>
                  <a:pt x="67430" y="24100"/>
                </a:lnTo>
                <a:lnTo>
                  <a:pt x="67420" y="24060"/>
                </a:lnTo>
                <a:lnTo>
                  <a:pt x="67410" y="24050"/>
                </a:lnTo>
                <a:lnTo>
                  <a:pt x="67370" y="24000"/>
                </a:lnTo>
                <a:lnTo>
                  <a:pt x="67360" y="23880"/>
                </a:lnTo>
                <a:lnTo>
                  <a:pt x="67370" y="23710"/>
                </a:lnTo>
                <a:lnTo>
                  <a:pt x="67370" y="23640"/>
                </a:lnTo>
                <a:lnTo>
                  <a:pt x="67360" y="23600"/>
                </a:lnTo>
                <a:lnTo>
                  <a:pt x="67340" y="23600"/>
                </a:lnTo>
                <a:lnTo>
                  <a:pt x="67030" y="23610"/>
                </a:lnTo>
                <a:lnTo>
                  <a:pt x="66820" y="23590"/>
                </a:lnTo>
                <a:lnTo>
                  <a:pt x="66740" y="23600"/>
                </a:lnTo>
                <a:lnTo>
                  <a:pt x="66720" y="23600"/>
                </a:lnTo>
                <a:lnTo>
                  <a:pt x="66700" y="23610"/>
                </a:lnTo>
                <a:lnTo>
                  <a:pt x="66650" y="23610"/>
                </a:lnTo>
                <a:lnTo>
                  <a:pt x="66570" y="23620"/>
                </a:lnTo>
                <a:lnTo>
                  <a:pt x="66550" y="23630"/>
                </a:lnTo>
                <a:lnTo>
                  <a:pt x="66530" y="23640"/>
                </a:lnTo>
                <a:lnTo>
                  <a:pt x="66490" y="23660"/>
                </a:lnTo>
                <a:lnTo>
                  <a:pt x="66470" y="23660"/>
                </a:lnTo>
                <a:lnTo>
                  <a:pt x="66330" y="23680"/>
                </a:lnTo>
                <a:lnTo>
                  <a:pt x="66260" y="23700"/>
                </a:lnTo>
                <a:lnTo>
                  <a:pt x="66240" y="23700"/>
                </a:lnTo>
                <a:lnTo>
                  <a:pt x="66210" y="23700"/>
                </a:lnTo>
                <a:lnTo>
                  <a:pt x="66140" y="23680"/>
                </a:lnTo>
                <a:lnTo>
                  <a:pt x="66120" y="23680"/>
                </a:lnTo>
                <a:lnTo>
                  <a:pt x="66010" y="23680"/>
                </a:lnTo>
                <a:lnTo>
                  <a:pt x="65850" y="23660"/>
                </a:lnTo>
                <a:lnTo>
                  <a:pt x="65830" y="23660"/>
                </a:lnTo>
                <a:lnTo>
                  <a:pt x="65810" y="23670"/>
                </a:lnTo>
                <a:lnTo>
                  <a:pt x="65790" y="23680"/>
                </a:lnTo>
                <a:lnTo>
                  <a:pt x="65780" y="23700"/>
                </a:lnTo>
                <a:lnTo>
                  <a:pt x="65760" y="23730"/>
                </a:lnTo>
                <a:lnTo>
                  <a:pt x="65720" y="23820"/>
                </a:lnTo>
                <a:lnTo>
                  <a:pt x="65710" y="23830"/>
                </a:lnTo>
                <a:lnTo>
                  <a:pt x="65690" y="23840"/>
                </a:lnTo>
                <a:lnTo>
                  <a:pt x="65670" y="23840"/>
                </a:lnTo>
                <a:lnTo>
                  <a:pt x="65650" y="23840"/>
                </a:lnTo>
                <a:lnTo>
                  <a:pt x="65640" y="23840"/>
                </a:lnTo>
                <a:lnTo>
                  <a:pt x="65620" y="23830"/>
                </a:lnTo>
                <a:lnTo>
                  <a:pt x="65590" y="23810"/>
                </a:lnTo>
                <a:lnTo>
                  <a:pt x="65570" y="23790"/>
                </a:lnTo>
                <a:lnTo>
                  <a:pt x="65550" y="23770"/>
                </a:lnTo>
                <a:lnTo>
                  <a:pt x="65530" y="23760"/>
                </a:lnTo>
                <a:lnTo>
                  <a:pt x="65510" y="23750"/>
                </a:lnTo>
                <a:lnTo>
                  <a:pt x="65490" y="23740"/>
                </a:lnTo>
                <a:lnTo>
                  <a:pt x="65470" y="23740"/>
                </a:lnTo>
                <a:lnTo>
                  <a:pt x="65460" y="23740"/>
                </a:lnTo>
                <a:lnTo>
                  <a:pt x="65460" y="23760"/>
                </a:lnTo>
                <a:lnTo>
                  <a:pt x="65460" y="23780"/>
                </a:lnTo>
                <a:lnTo>
                  <a:pt x="65470" y="23800"/>
                </a:lnTo>
                <a:lnTo>
                  <a:pt x="65470" y="23820"/>
                </a:lnTo>
                <a:lnTo>
                  <a:pt x="65470" y="23840"/>
                </a:lnTo>
                <a:lnTo>
                  <a:pt x="65460" y="23860"/>
                </a:lnTo>
                <a:lnTo>
                  <a:pt x="65440" y="23870"/>
                </a:lnTo>
                <a:lnTo>
                  <a:pt x="65420" y="23870"/>
                </a:lnTo>
                <a:lnTo>
                  <a:pt x="65400" y="23870"/>
                </a:lnTo>
                <a:lnTo>
                  <a:pt x="65370" y="23870"/>
                </a:lnTo>
                <a:lnTo>
                  <a:pt x="65350" y="23860"/>
                </a:lnTo>
                <a:lnTo>
                  <a:pt x="65340" y="23840"/>
                </a:lnTo>
                <a:lnTo>
                  <a:pt x="65320" y="23830"/>
                </a:lnTo>
                <a:lnTo>
                  <a:pt x="65300" y="23830"/>
                </a:lnTo>
                <a:lnTo>
                  <a:pt x="65270" y="23830"/>
                </a:lnTo>
                <a:lnTo>
                  <a:pt x="65240" y="23820"/>
                </a:lnTo>
                <a:lnTo>
                  <a:pt x="65200" y="23790"/>
                </a:lnTo>
                <a:lnTo>
                  <a:pt x="65180" y="23760"/>
                </a:lnTo>
                <a:lnTo>
                  <a:pt x="65160" y="23740"/>
                </a:lnTo>
                <a:lnTo>
                  <a:pt x="65150" y="23690"/>
                </a:lnTo>
                <a:lnTo>
                  <a:pt x="65140" y="23660"/>
                </a:lnTo>
                <a:lnTo>
                  <a:pt x="64950" y="23300"/>
                </a:lnTo>
                <a:lnTo>
                  <a:pt x="64950" y="23280"/>
                </a:lnTo>
                <a:lnTo>
                  <a:pt x="64950" y="23260"/>
                </a:lnTo>
                <a:lnTo>
                  <a:pt x="64950" y="23240"/>
                </a:lnTo>
                <a:lnTo>
                  <a:pt x="64960" y="23220"/>
                </a:lnTo>
                <a:lnTo>
                  <a:pt x="65020" y="23110"/>
                </a:lnTo>
                <a:lnTo>
                  <a:pt x="65090" y="22990"/>
                </a:lnTo>
                <a:lnTo>
                  <a:pt x="65100" y="22910"/>
                </a:lnTo>
                <a:lnTo>
                  <a:pt x="65100" y="22860"/>
                </a:lnTo>
                <a:lnTo>
                  <a:pt x="65110" y="22760"/>
                </a:lnTo>
                <a:lnTo>
                  <a:pt x="65130" y="22700"/>
                </a:lnTo>
                <a:lnTo>
                  <a:pt x="65170" y="22610"/>
                </a:lnTo>
                <a:lnTo>
                  <a:pt x="65180" y="22570"/>
                </a:lnTo>
                <a:lnTo>
                  <a:pt x="65180" y="22530"/>
                </a:lnTo>
                <a:lnTo>
                  <a:pt x="65180" y="22510"/>
                </a:lnTo>
                <a:lnTo>
                  <a:pt x="65170" y="22490"/>
                </a:lnTo>
                <a:lnTo>
                  <a:pt x="65160" y="22470"/>
                </a:lnTo>
                <a:lnTo>
                  <a:pt x="65130" y="22440"/>
                </a:lnTo>
                <a:lnTo>
                  <a:pt x="65120" y="22430"/>
                </a:lnTo>
                <a:lnTo>
                  <a:pt x="65080" y="22290"/>
                </a:lnTo>
                <a:lnTo>
                  <a:pt x="65080" y="22270"/>
                </a:lnTo>
                <a:lnTo>
                  <a:pt x="65090" y="22250"/>
                </a:lnTo>
                <a:lnTo>
                  <a:pt x="65100" y="22240"/>
                </a:lnTo>
                <a:lnTo>
                  <a:pt x="65130" y="22230"/>
                </a:lnTo>
                <a:lnTo>
                  <a:pt x="65180" y="22230"/>
                </a:lnTo>
                <a:lnTo>
                  <a:pt x="65220" y="22220"/>
                </a:lnTo>
                <a:lnTo>
                  <a:pt x="65240" y="22200"/>
                </a:lnTo>
                <a:lnTo>
                  <a:pt x="65260" y="22180"/>
                </a:lnTo>
                <a:lnTo>
                  <a:pt x="65350" y="22010"/>
                </a:lnTo>
                <a:lnTo>
                  <a:pt x="65340" y="21990"/>
                </a:lnTo>
                <a:lnTo>
                  <a:pt x="65330" y="21970"/>
                </a:lnTo>
                <a:lnTo>
                  <a:pt x="65310" y="21960"/>
                </a:lnTo>
                <a:lnTo>
                  <a:pt x="65290" y="21940"/>
                </a:lnTo>
                <a:lnTo>
                  <a:pt x="65300" y="21910"/>
                </a:lnTo>
                <a:lnTo>
                  <a:pt x="65320" y="21870"/>
                </a:lnTo>
                <a:lnTo>
                  <a:pt x="65320" y="21840"/>
                </a:lnTo>
                <a:lnTo>
                  <a:pt x="65310" y="21800"/>
                </a:lnTo>
                <a:lnTo>
                  <a:pt x="65300" y="21770"/>
                </a:lnTo>
                <a:lnTo>
                  <a:pt x="65280" y="21690"/>
                </a:lnTo>
                <a:lnTo>
                  <a:pt x="65270" y="21650"/>
                </a:lnTo>
                <a:lnTo>
                  <a:pt x="65250" y="21630"/>
                </a:lnTo>
                <a:lnTo>
                  <a:pt x="65230" y="21640"/>
                </a:lnTo>
                <a:lnTo>
                  <a:pt x="65220" y="21640"/>
                </a:lnTo>
                <a:lnTo>
                  <a:pt x="65200" y="21630"/>
                </a:lnTo>
                <a:lnTo>
                  <a:pt x="65190" y="21590"/>
                </a:lnTo>
                <a:lnTo>
                  <a:pt x="65180" y="21550"/>
                </a:lnTo>
                <a:lnTo>
                  <a:pt x="65180" y="21540"/>
                </a:lnTo>
                <a:lnTo>
                  <a:pt x="65130" y="21490"/>
                </a:lnTo>
                <a:lnTo>
                  <a:pt x="65120" y="21490"/>
                </a:lnTo>
                <a:lnTo>
                  <a:pt x="65100" y="21490"/>
                </a:lnTo>
                <a:lnTo>
                  <a:pt x="65070" y="21500"/>
                </a:lnTo>
                <a:lnTo>
                  <a:pt x="65050" y="21510"/>
                </a:lnTo>
                <a:lnTo>
                  <a:pt x="65030" y="21500"/>
                </a:lnTo>
                <a:lnTo>
                  <a:pt x="65010" y="21480"/>
                </a:lnTo>
                <a:lnTo>
                  <a:pt x="64990" y="21430"/>
                </a:lnTo>
                <a:lnTo>
                  <a:pt x="64990" y="21320"/>
                </a:lnTo>
                <a:lnTo>
                  <a:pt x="64950" y="21220"/>
                </a:lnTo>
                <a:lnTo>
                  <a:pt x="64970" y="21080"/>
                </a:lnTo>
                <a:lnTo>
                  <a:pt x="64960" y="21020"/>
                </a:lnTo>
                <a:lnTo>
                  <a:pt x="64930" y="20990"/>
                </a:lnTo>
                <a:lnTo>
                  <a:pt x="64900" y="20950"/>
                </a:lnTo>
                <a:lnTo>
                  <a:pt x="64840" y="20850"/>
                </a:lnTo>
                <a:lnTo>
                  <a:pt x="64820" y="20810"/>
                </a:lnTo>
                <a:lnTo>
                  <a:pt x="64820" y="20780"/>
                </a:lnTo>
                <a:lnTo>
                  <a:pt x="64830" y="20760"/>
                </a:lnTo>
                <a:lnTo>
                  <a:pt x="64860" y="20720"/>
                </a:lnTo>
                <a:lnTo>
                  <a:pt x="64870" y="20690"/>
                </a:lnTo>
                <a:lnTo>
                  <a:pt x="64880" y="20640"/>
                </a:lnTo>
                <a:lnTo>
                  <a:pt x="64890" y="20530"/>
                </a:lnTo>
                <a:lnTo>
                  <a:pt x="64910" y="20490"/>
                </a:lnTo>
                <a:lnTo>
                  <a:pt x="64930" y="20460"/>
                </a:lnTo>
                <a:lnTo>
                  <a:pt x="64940" y="20450"/>
                </a:lnTo>
                <a:lnTo>
                  <a:pt x="65080" y="20390"/>
                </a:lnTo>
                <a:lnTo>
                  <a:pt x="65110" y="20390"/>
                </a:lnTo>
                <a:lnTo>
                  <a:pt x="65130" y="20390"/>
                </a:lnTo>
                <a:lnTo>
                  <a:pt x="65150" y="20390"/>
                </a:lnTo>
                <a:lnTo>
                  <a:pt x="65170" y="20410"/>
                </a:lnTo>
                <a:lnTo>
                  <a:pt x="65180" y="20430"/>
                </a:lnTo>
                <a:lnTo>
                  <a:pt x="65190" y="20490"/>
                </a:lnTo>
                <a:lnTo>
                  <a:pt x="65200" y="20510"/>
                </a:lnTo>
                <a:lnTo>
                  <a:pt x="65220" y="20550"/>
                </a:lnTo>
                <a:lnTo>
                  <a:pt x="65280" y="20610"/>
                </a:lnTo>
                <a:lnTo>
                  <a:pt x="65280" y="20630"/>
                </a:lnTo>
                <a:lnTo>
                  <a:pt x="65290" y="20650"/>
                </a:lnTo>
                <a:lnTo>
                  <a:pt x="65290" y="20670"/>
                </a:lnTo>
                <a:lnTo>
                  <a:pt x="65290" y="20690"/>
                </a:lnTo>
                <a:lnTo>
                  <a:pt x="65300" y="20710"/>
                </a:lnTo>
                <a:lnTo>
                  <a:pt x="65310" y="20730"/>
                </a:lnTo>
                <a:lnTo>
                  <a:pt x="65330" y="20740"/>
                </a:lnTo>
                <a:lnTo>
                  <a:pt x="65340" y="20760"/>
                </a:lnTo>
                <a:lnTo>
                  <a:pt x="65410" y="20790"/>
                </a:lnTo>
                <a:lnTo>
                  <a:pt x="65470" y="20830"/>
                </a:lnTo>
                <a:lnTo>
                  <a:pt x="65500" y="20840"/>
                </a:lnTo>
                <a:lnTo>
                  <a:pt x="65530" y="20830"/>
                </a:lnTo>
                <a:lnTo>
                  <a:pt x="65550" y="20820"/>
                </a:lnTo>
                <a:lnTo>
                  <a:pt x="65560" y="20800"/>
                </a:lnTo>
                <a:lnTo>
                  <a:pt x="65600" y="20710"/>
                </a:lnTo>
                <a:lnTo>
                  <a:pt x="65660" y="20630"/>
                </a:lnTo>
                <a:lnTo>
                  <a:pt x="65680" y="20580"/>
                </a:lnTo>
                <a:lnTo>
                  <a:pt x="65690" y="20540"/>
                </a:lnTo>
                <a:lnTo>
                  <a:pt x="65690" y="20520"/>
                </a:lnTo>
                <a:lnTo>
                  <a:pt x="65670" y="20430"/>
                </a:lnTo>
                <a:lnTo>
                  <a:pt x="65670" y="20380"/>
                </a:lnTo>
                <a:lnTo>
                  <a:pt x="65680" y="20280"/>
                </a:lnTo>
                <a:lnTo>
                  <a:pt x="65680" y="20260"/>
                </a:lnTo>
                <a:lnTo>
                  <a:pt x="65670" y="20240"/>
                </a:lnTo>
                <a:lnTo>
                  <a:pt x="65660" y="20220"/>
                </a:lnTo>
                <a:lnTo>
                  <a:pt x="65650" y="20210"/>
                </a:lnTo>
                <a:lnTo>
                  <a:pt x="65630" y="20200"/>
                </a:lnTo>
                <a:lnTo>
                  <a:pt x="65610" y="20180"/>
                </a:lnTo>
                <a:lnTo>
                  <a:pt x="65600" y="20170"/>
                </a:lnTo>
                <a:lnTo>
                  <a:pt x="65590" y="20140"/>
                </a:lnTo>
                <a:lnTo>
                  <a:pt x="65600" y="20100"/>
                </a:lnTo>
                <a:lnTo>
                  <a:pt x="65610" y="20020"/>
                </a:lnTo>
                <a:lnTo>
                  <a:pt x="65630" y="19980"/>
                </a:lnTo>
                <a:lnTo>
                  <a:pt x="65640" y="19980"/>
                </a:lnTo>
                <a:lnTo>
                  <a:pt x="65660" y="19970"/>
                </a:lnTo>
                <a:lnTo>
                  <a:pt x="65700" y="19970"/>
                </a:lnTo>
                <a:lnTo>
                  <a:pt x="65720" y="19980"/>
                </a:lnTo>
                <a:lnTo>
                  <a:pt x="65730" y="19980"/>
                </a:lnTo>
                <a:lnTo>
                  <a:pt x="65890" y="19990"/>
                </a:lnTo>
                <a:lnTo>
                  <a:pt x="65910" y="19980"/>
                </a:lnTo>
                <a:lnTo>
                  <a:pt x="65920" y="19980"/>
                </a:lnTo>
                <a:lnTo>
                  <a:pt x="65930" y="19980"/>
                </a:lnTo>
                <a:lnTo>
                  <a:pt x="66060" y="19880"/>
                </a:lnTo>
                <a:lnTo>
                  <a:pt x="66070" y="1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