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Pathom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Path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40" y="45120"/>
                </a:moveTo>
                <a:lnTo>
                  <a:pt x="40320" y="45050"/>
                </a:lnTo>
                <a:lnTo>
                  <a:pt x="40230" y="45000"/>
                </a:lnTo>
                <a:lnTo>
                  <a:pt x="40200" y="44970"/>
                </a:lnTo>
                <a:lnTo>
                  <a:pt x="40170" y="44850"/>
                </a:lnTo>
                <a:lnTo>
                  <a:pt x="40150" y="44830"/>
                </a:lnTo>
                <a:lnTo>
                  <a:pt x="40120" y="44810"/>
                </a:lnTo>
                <a:lnTo>
                  <a:pt x="40080" y="44800"/>
                </a:lnTo>
                <a:lnTo>
                  <a:pt x="40020" y="44770"/>
                </a:lnTo>
                <a:lnTo>
                  <a:pt x="39990" y="44730"/>
                </a:lnTo>
                <a:lnTo>
                  <a:pt x="39940" y="44640"/>
                </a:lnTo>
                <a:lnTo>
                  <a:pt x="39920" y="44600"/>
                </a:lnTo>
                <a:lnTo>
                  <a:pt x="39910" y="44570"/>
                </a:lnTo>
                <a:lnTo>
                  <a:pt x="39910" y="44490"/>
                </a:lnTo>
                <a:lnTo>
                  <a:pt x="39930" y="44400"/>
                </a:lnTo>
                <a:lnTo>
                  <a:pt x="40240" y="44400"/>
                </a:lnTo>
                <a:lnTo>
                  <a:pt x="40330" y="44380"/>
                </a:lnTo>
                <a:lnTo>
                  <a:pt x="40620" y="44110"/>
                </a:lnTo>
                <a:lnTo>
                  <a:pt x="40930" y="43910"/>
                </a:lnTo>
                <a:lnTo>
                  <a:pt x="40970" y="43890"/>
                </a:lnTo>
                <a:lnTo>
                  <a:pt x="40990" y="43890"/>
                </a:lnTo>
                <a:lnTo>
                  <a:pt x="41070" y="43890"/>
                </a:lnTo>
                <a:lnTo>
                  <a:pt x="41160" y="43910"/>
                </a:lnTo>
                <a:lnTo>
                  <a:pt x="41190" y="43920"/>
                </a:lnTo>
                <a:lnTo>
                  <a:pt x="41820" y="43900"/>
                </a:lnTo>
                <a:lnTo>
                  <a:pt x="41890" y="43920"/>
                </a:lnTo>
                <a:lnTo>
                  <a:pt x="41960" y="43920"/>
                </a:lnTo>
                <a:lnTo>
                  <a:pt x="42000" y="43920"/>
                </a:lnTo>
                <a:lnTo>
                  <a:pt x="42020" y="43900"/>
                </a:lnTo>
                <a:lnTo>
                  <a:pt x="42030" y="43890"/>
                </a:lnTo>
                <a:lnTo>
                  <a:pt x="42040" y="43870"/>
                </a:lnTo>
                <a:lnTo>
                  <a:pt x="42060" y="43850"/>
                </a:lnTo>
                <a:lnTo>
                  <a:pt x="42070" y="43840"/>
                </a:lnTo>
                <a:lnTo>
                  <a:pt x="42100" y="43820"/>
                </a:lnTo>
                <a:lnTo>
                  <a:pt x="42370" y="43690"/>
                </a:lnTo>
                <a:lnTo>
                  <a:pt x="42440" y="43710"/>
                </a:lnTo>
                <a:lnTo>
                  <a:pt x="42600" y="43730"/>
                </a:lnTo>
                <a:lnTo>
                  <a:pt x="42700" y="43760"/>
                </a:lnTo>
                <a:lnTo>
                  <a:pt x="42730" y="43790"/>
                </a:lnTo>
                <a:lnTo>
                  <a:pt x="42740" y="43820"/>
                </a:lnTo>
                <a:lnTo>
                  <a:pt x="42740" y="44070"/>
                </a:lnTo>
                <a:lnTo>
                  <a:pt x="42720" y="44290"/>
                </a:lnTo>
                <a:lnTo>
                  <a:pt x="42710" y="44320"/>
                </a:lnTo>
                <a:lnTo>
                  <a:pt x="42700" y="44380"/>
                </a:lnTo>
                <a:lnTo>
                  <a:pt x="42630" y="44510"/>
                </a:lnTo>
                <a:lnTo>
                  <a:pt x="42620" y="44560"/>
                </a:lnTo>
                <a:lnTo>
                  <a:pt x="42620" y="44600"/>
                </a:lnTo>
                <a:lnTo>
                  <a:pt x="42660" y="44670"/>
                </a:lnTo>
                <a:lnTo>
                  <a:pt x="42680" y="44700"/>
                </a:lnTo>
                <a:lnTo>
                  <a:pt x="42720" y="44750"/>
                </a:lnTo>
                <a:lnTo>
                  <a:pt x="42730" y="44760"/>
                </a:lnTo>
                <a:lnTo>
                  <a:pt x="42740" y="44780"/>
                </a:lnTo>
                <a:lnTo>
                  <a:pt x="42760" y="44790"/>
                </a:lnTo>
                <a:lnTo>
                  <a:pt x="42770" y="44810"/>
                </a:lnTo>
                <a:lnTo>
                  <a:pt x="42790" y="44840"/>
                </a:lnTo>
                <a:lnTo>
                  <a:pt x="42810" y="44900"/>
                </a:lnTo>
                <a:lnTo>
                  <a:pt x="42810" y="44940"/>
                </a:lnTo>
                <a:lnTo>
                  <a:pt x="42810" y="44970"/>
                </a:lnTo>
                <a:lnTo>
                  <a:pt x="42790" y="45050"/>
                </a:lnTo>
                <a:lnTo>
                  <a:pt x="42760" y="45220"/>
                </a:lnTo>
                <a:lnTo>
                  <a:pt x="42770" y="45390"/>
                </a:lnTo>
                <a:lnTo>
                  <a:pt x="42780" y="45430"/>
                </a:lnTo>
                <a:lnTo>
                  <a:pt x="42790" y="45450"/>
                </a:lnTo>
                <a:lnTo>
                  <a:pt x="42840" y="45540"/>
                </a:lnTo>
                <a:lnTo>
                  <a:pt x="42880" y="45610"/>
                </a:lnTo>
                <a:lnTo>
                  <a:pt x="42940" y="45770"/>
                </a:lnTo>
                <a:lnTo>
                  <a:pt x="43050" y="46020"/>
                </a:lnTo>
                <a:lnTo>
                  <a:pt x="43040" y="46170"/>
                </a:lnTo>
                <a:lnTo>
                  <a:pt x="43010" y="46240"/>
                </a:lnTo>
                <a:lnTo>
                  <a:pt x="43000" y="46310"/>
                </a:lnTo>
                <a:lnTo>
                  <a:pt x="43030" y="46440"/>
                </a:lnTo>
                <a:lnTo>
                  <a:pt x="43000" y="46470"/>
                </a:lnTo>
                <a:lnTo>
                  <a:pt x="42970" y="46490"/>
                </a:lnTo>
                <a:lnTo>
                  <a:pt x="42690" y="46590"/>
                </a:lnTo>
                <a:lnTo>
                  <a:pt x="42680" y="46600"/>
                </a:lnTo>
                <a:lnTo>
                  <a:pt x="42680" y="46610"/>
                </a:lnTo>
                <a:lnTo>
                  <a:pt x="42690" y="46660"/>
                </a:lnTo>
                <a:lnTo>
                  <a:pt x="42690" y="46680"/>
                </a:lnTo>
                <a:lnTo>
                  <a:pt x="42680" y="46690"/>
                </a:lnTo>
                <a:lnTo>
                  <a:pt x="42670" y="46700"/>
                </a:lnTo>
                <a:lnTo>
                  <a:pt x="42650" y="46710"/>
                </a:lnTo>
                <a:lnTo>
                  <a:pt x="42640" y="46730"/>
                </a:lnTo>
                <a:lnTo>
                  <a:pt x="42630" y="46740"/>
                </a:lnTo>
                <a:lnTo>
                  <a:pt x="42630" y="46760"/>
                </a:lnTo>
                <a:lnTo>
                  <a:pt x="42630" y="46780"/>
                </a:lnTo>
                <a:lnTo>
                  <a:pt x="42640" y="46810"/>
                </a:lnTo>
                <a:lnTo>
                  <a:pt x="42650" y="46830"/>
                </a:lnTo>
                <a:lnTo>
                  <a:pt x="42630" y="46850"/>
                </a:lnTo>
                <a:lnTo>
                  <a:pt x="42600" y="46860"/>
                </a:lnTo>
                <a:lnTo>
                  <a:pt x="42400" y="46880"/>
                </a:lnTo>
                <a:lnTo>
                  <a:pt x="42370" y="46890"/>
                </a:lnTo>
                <a:lnTo>
                  <a:pt x="42350" y="46890"/>
                </a:lnTo>
                <a:lnTo>
                  <a:pt x="42330" y="46890"/>
                </a:lnTo>
                <a:lnTo>
                  <a:pt x="42280" y="46860"/>
                </a:lnTo>
                <a:lnTo>
                  <a:pt x="42230" y="46820"/>
                </a:lnTo>
                <a:lnTo>
                  <a:pt x="42190" y="46780"/>
                </a:lnTo>
                <a:lnTo>
                  <a:pt x="42130" y="46770"/>
                </a:lnTo>
                <a:lnTo>
                  <a:pt x="41720" y="46760"/>
                </a:lnTo>
                <a:lnTo>
                  <a:pt x="41520" y="46720"/>
                </a:lnTo>
                <a:lnTo>
                  <a:pt x="41480" y="46680"/>
                </a:lnTo>
                <a:lnTo>
                  <a:pt x="41400" y="46660"/>
                </a:lnTo>
                <a:lnTo>
                  <a:pt x="41320" y="46660"/>
                </a:lnTo>
                <a:lnTo>
                  <a:pt x="41290" y="46640"/>
                </a:lnTo>
                <a:lnTo>
                  <a:pt x="41280" y="46620"/>
                </a:lnTo>
                <a:lnTo>
                  <a:pt x="41280" y="46600"/>
                </a:lnTo>
                <a:lnTo>
                  <a:pt x="41290" y="46550"/>
                </a:lnTo>
                <a:lnTo>
                  <a:pt x="41290" y="46530"/>
                </a:lnTo>
                <a:lnTo>
                  <a:pt x="41280" y="46490"/>
                </a:lnTo>
                <a:lnTo>
                  <a:pt x="41270" y="46450"/>
                </a:lnTo>
                <a:lnTo>
                  <a:pt x="41230" y="46390"/>
                </a:lnTo>
                <a:lnTo>
                  <a:pt x="41200" y="46370"/>
                </a:lnTo>
                <a:lnTo>
                  <a:pt x="41180" y="46370"/>
                </a:lnTo>
                <a:lnTo>
                  <a:pt x="41150" y="46390"/>
                </a:lnTo>
                <a:lnTo>
                  <a:pt x="41010" y="46510"/>
                </a:lnTo>
                <a:lnTo>
                  <a:pt x="40990" y="46530"/>
                </a:lnTo>
                <a:lnTo>
                  <a:pt x="40960" y="46540"/>
                </a:lnTo>
                <a:lnTo>
                  <a:pt x="40920" y="46540"/>
                </a:lnTo>
                <a:lnTo>
                  <a:pt x="40880" y="46530"/>
                </a:lnTo>
                <a:lnTo>
                  <a:pt x="40850" y="46520"/>
                </a:lnTo>
                <a:lnTo>
                  <a:pt x="40820" y="46480"/>
                </a:lnTo>
                <a:lnTo>
                  <a:pt x="40770" y="46400"/>
                </a:lnTo>
                <a:lnTo>
                  <a:pt x="40750" y="46370"/>
                </a:lnTo>
                <a:lnTo>
                  <a:pt x="40740" y="46350"/>
                </a:lnTo>
                <a:lnTo>
                  <a:pt x="40750" y="46320"/>
                </a:lnTo>
                <a:lnTo>
                  <a:pt x="40770" y="46240"/>
                </a:lnTo>
                <a:lnTo>
                  <a:pt x="40780" y="46190"/>
                </a:lnTo>
                <a:lnTo>
                  <a:pt x="40790" y="46170"/>
                </a:lnTo>
                <a:lnTo>
                  <a:pt x="40790" y="46140"/>
                </a:lnTo>
                <a:lnTo>
                  <a:pt x="40770" y="46090"/>
                </a:lnTo>
                <a:lnTo>
                  <a:pt x="40770" y="46060"/>
                </a:lnTo>
                <a:lnTo>
                  <a:pt x="40760" y="46040"/>
                </a:lnTo>
                <a:lnTo>
                  <a:pt x="40760" y="46010"/>
                </a:lnTo>
                <a:lnTo>
                  <a:pt x="40780" y="45930"/>
                </a:lnTo>
                <a:lnTo>
                  <a:pt x="40820" y="45840"/>
                </a:lnTo>
                <a:lnTo>
                  <a:pt x="40820" y="45810"/>
                </a:lnTo>
                <a:lnTo>
                  <a:pt x="40820" y="45740"/>
                </a:lnTo>
                <a:lnTo>
                  <a:pt x="40820" y="45710"/>
                </a:lnTo>
                <a:lnTo>
                  <a:pt x="40810" y="45680"/>
                </a:lnTo>
                <a:lnTo>
                  <a:pt x="40780" y="45620"/>
                </a:lnTo>
                <a:lnTo>
                  <a:pt x="40760" y="45520"/>
                </a:lnTo>
                <a:lnTo>
                  <a:pt x="40760" y="45500"/>
                </a:lnTo>
                <a:lnTo>
                  <a:pt x="40760" y="45410"/>
                </a:lnTo>
                <a:lnTo>
                  <a:pt x="40760" y="45370"/>
                </a:lnTo>
                <a:lnTo>
                  <a:pt x="40740" y="45300"/>
                </a:lnTo>
                <a:lnTo>
                  <a:pt x="40730" y="45260"/>
                </a:lnTo>
                <a:lnTo>
                  <a:pt x="40710" y="45240"/>
                </a:lnTo>
                <a:lnTo>
                  <a:pt x="40660" y="45210"/>
                </a:lnTo>
                <a:lnTo>
                  <a:pt x="40640" y="45200"/>
                </a:lnTo>
                <a:lnTo>
                  <a:pt x="40600" y="45180"/>
                </a:lnTo>
                <a:lnTo>
                  <a:pt x="40400" y="45130"/>
                </a:lnTo>
                <a:lnTo>
                  <a:pt x="40340" y="4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