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Nakhon Nayok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khon Nay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50" y="44980"/>
                </a:moveTo>
                <a:lnTo>
                  <a:pt x="47400" y="44940"/>
                </a:lnTo>
                <a:lnTo>
                  <a:pt x="46680" y="44980"/>
                </a:lnTo>
                <a:lnTo>
                  <a:pt x="46520" y="45020"/>
                </a:lnTo>
                <a:lnTo>
                  <a:pt x="46450" y="45060"/>
                </a:lnTo>
                <a:lnTo>
                  <a:pt x="46500" y="44660"/>
                </a:lnTo>
                <a:lnTo>
                  <a:pt x="46490" y="43470"/>
                </a:lnTo>
                <a:lnTo>
                  <a:pt x="46690" y="43250"/>
                </a:lnTo>
                <a:lnTo>
                  <a:pt x="46690" y="43230"/>
                </a:lnTo>
                <a:lnTo>
                  <a:pt x="46710" y="43190"/>
                </a:lnTo>
                <a:lnTo>
                  <a:pt x="46720" y="43170"/>
                </a:lnTo>
                <a:lnTo>
                  <a:pt x="46720" y="43150"/>
                </a:lnTo>
                <a:lnTo>
                  <a:pt x="46700" y="43010"/>
                </a:lnTo>
                <a:lnTo>
                  <a:pt x="46700" y="42990"/>
                </a:lnTo>
                <a:lnTo>
                  <a:pt x="46710" y="42970"/>
                </a:lnTo>
                <a:lnTo>
                  <a:pt x="46730" y="42950"/>
                </a:lnTo>
                <a:lnTo>
                  <a:pt x="46790" y="42940"/>
                </a:lnTo>
                <a:lnTo>
                  <a:pt x="46830" y="42930"/>
                </a:lnTo>
                <a:lnTo>
                  <a:pt x="46860" y="42940"/>
                </a:lnTo>
                <a:lnTo>
                  <a:pt x="46870" y="42960"/>
                </a:lnTo>
                <a:lnTo>
                  <a:pt x="46880" y="42970"/>
                </a:lnTo>
                <a:lnTo>
                  <a:pt x="46890" y="42990"/>
                </a:lnTo>
                <a:lnTo>
                  <a:pt x="46900" y="43010"/>
                </a:lnTo>
                <a:lnTo>
                  <a:pt x="46920" y="43020"/>
                </a:lnTo>
                <a:lnTo>
                  <a:pt x="46940" y="43020"/>
                </a:lnTo>
                <a:lnTo>
                  <a:pt x="46970" y="43000"/>
                </a:lnTo>
                <a:lnTo>
                  <a:pt x="47020" y="42960"/>
                </a:lnTo>
                <a:lnTo>
                  <a:pt x="47070" y="42930"/>
                </a:lnTo>
                <a:lnTo>
                  <a:pt x="47170" y="42860"/>
                </a:lnTo>
                <a:lnTo>
                  <a:pt x="47230" y="42780"/>
                </a:lnTo>
                <a:lnTo>
                  <a:pt x="47250" y="42740"/>
                </a:lnTo>
                <a:lnTo>
                  <a:pt x="47250" y="42700"/>
                </a:lnTo>
                <a:lnTo>
                  <a:pt x="47240" y="42690"/>
                </a:lnTo>
                <a:lnTo>
                  <a:pt x="47240" y="42670"/>
                </a:lnTo>
                <a:lnTo>
                  <a:pt x="47240" y="42650"/>
                </a:lnTo>
                <a:lnTo>
                  <a:pt x="47250" y="42610"/>
                </a:lnTo>
                <a:lnTo>
                  <a:pt x="47280" y="42580"/>
                </a:lnTo>
                <a:lnTo>
                  <a:pt x="47330" y="42510"/>
                </a:lnTo>
                <a:lnTo>
                  <a:pt x="47350" y="42470"/>
                </a:lnTo>
                <a:lnTo>
                  <a:pt x="47350" y="42440"/>
                </a:lnTo>
                <a:lnTo>
                  <a:pt x="47350" y="42420"/>
                </a:lnTo>
                <a:lnTo>
                  <a:pt x="47340" y="42400"/>
                </a:lnTo>
                <a:lnTo>
                  <a:pt x="47350" y="42350"/>
                </a:lnTo>
                <a:lnTo>
                  <a:pt x="47350" y="42300"/>
                </a:lnTo>
                <a:lnTo>
                  <a:pt x="47350" y="42280"/>
                </a:lnTo>
                <a:lnTo>
                  <a:pt x="47360" y="42270"/>
                </a:lnTo>
                <a:lnTo>
                  <a:pt x="47390" y="42280"/>
                </a:lnTo>
                <a:lnTo>
                  <a:pt x="47410" y="42300"/>
                </a:lnTo>
                <a:lnTo>
                  <a:pt x="47430" y="42320"/>
                </a:lnTo>
                <a:lnTo>
                  <a:pt x="47470" y="42390"/>
                </a:lnTo>
                <a:lnTo>
                  <a:pt x="47500" y="42420"/>
                </a:lnTo>
                <a:lnTo>
                  <a:pt x="47520" y="42430"/>
                </a:lnTo>
                <a:lnTo>
                  <a:pt x="47540" y="42430"/>
                </a:lnTo>
                <a:lnTo>
                  <a:pt x="47560" y="42440"/>
                </a:lnTo>
                <a:lnTo>
                  <a:pt x="47720" y="42430"/>
                </a:lnTo>
                <a:lnTo>
                  <a:pt x="47740" y="42430"/>
                </a:lnTo>
                <a:lnTo>
                  <a:pt x="47760" y="42440"/>
                </a:lnTo>
                <a:lnTo>
                  <a:pt x="47890" y="42530"/>
                </a:lnTo>
                <a:lnTo>
                  <a:pt x="47910" y="42550"/>
                </a:lnTo>
                <a:lnTo>
                  <a:pt x="47920" y="42560"/>
                </a:lnTo>
                <a:lnTo>
                  <a:pt x="47930" y="42580"/>
                </a:lnTo>
                <a:lnTo>
                  <a:pt x="47950" y="42610"/>
                </a:lnTo>
                <a:lnTo>
                  <a:pt x="47960" y="42630"/>
                </a:lnTo>
                <a:lnTo>
                  <a:pt x="47980" y="42650"/>
                </a:lnTo>
                <a:lnTo>
                  <a:pt x="48000" y="42650"/>
                </a:lnTo>
                <a:lnTo>
                  <a:pt x="48030" y="42650"/>
                </a:lnTo>
                <a:lnTo>
                  <a:pt x="48070" y="42640"/>
                </a:lnTo>
                <a:lnTo>
                  <a:pt x="48090" y="42620"/>
                </a:lnTo>
                <a:lnTo>
                  <a:pt x="48120" y="42600"/>
                </a:lnTo>
                <a:lnTo>
                  <a:pt x="48180" y="42540"/>
                </a:lnTo>
                <a:lnTo>
                  <a:pt x="48200" y="42520"/>
                </a:lnTo>
                <a:lnTo>
                  <a:pt x="48230" y="42500"/>
                </a:lnTo>
                <a:lnTo>
                  <a:pt x="48240" y="42490"/>
                </a:lnTo>
                <a:lnTo>
                  <a:pt x="48250" y="42460"/>
                </a:lnTo>
                <a:lnTo>
                  <a:pt x="48230" y="42390"/>
                </a:lnTo>
                <a:lnTo>
                  <a:pt x="48240" y="42350"/>
                </a:lnTo>
                <a:lnTo>
                  <a:pt x="48290" y="42200"/>
                </a:lnTo>
                <a:lnTo>
                  <a:pt x="48330" y="42160"/>
                </a:lnTo>
                <a:lnTo>
                  <a:pt x="48350" y="42120"/>
                </a:lnTo>
                <a:lnTo>
                  <a:pt x="48370" y="42080"/>
                </a:lnTo>
                <a:lnTo>
                  <a:pt x="48390" y="41940"/>
                </a:lnTo>
                <a:lnTo>
                  <a:pt x="48410" y="41900"/>
                </a:lnTo>
                <a:lnTo>
                  <a:pt x="48450" y="41870"/>
                </a:lnTo>
                <a:lnTo>
                  <a:pt x="48460" y="41830"/>
                </a:lnTo>
                <a:lnTo>
                  <a:pt x="48570" y="41860"/>
                </a:lnTo>
                <a:lnTo>
                  <a:pt x="48580" y="41850"/>
                </a:lnTo>
                <a:lnTo>
                  <a:pt x="48590" y="41830"/>
                </a:lnTo>
                <a:lnTo>
                  <a:pt x="48600" y="41800"/>
                </a:lnTo>
                <a:lnTo>
                  <a:pt x="48610" y="41760"/>
                </a:lnTo>
                <a:lnTo>
                  <a:pt x="48650" y="41710"/>
                </a:lnTo>
                <a:lnTo>
                  <a:pt x="48680" y="41690"/>
                </a:lnTo>
                <a:lnTo>
                  <a:pt x="48700" y="41690"/>
                </a:lnTo>
                <a:lnTo>
                  <a:pt x="48710" y="41700"/>
                </a:lnTo>
                <a:lnTo>
                  <a:pt x="48710" y="41710"/>
                </a:lnTo>
                <a:lnTo>
                  <a:pt x="48760" y="41730"/>
                </a:lnTo>
                <a:lnTo>
                  <a:pt x="48820" y="41740"/>
                </a:lnTo>
                <a:lnTo>
                  <a:pt x="48860" y="41760"/>
                </a:lnTo>
                <a:lnTo>
                  <a:pt x="48880" y="41770"/>
                </a:lnTo>
                <a:lnTo>
                  <a:pt x="48900" y="41810"/>
                </a:lnTo>
                <a:lnTo>
                  <a:pt x="48910" y="41830"/>
                </a:lnTo>
                <a:lnTo>
                  <a:pt x="48930" y="41850"/>
                </a:lnTo>
                <a:lnTo>
                  <a:pt x="49450" y="42170"/>
                </a:lnTo>
                <a:lnTo>
                  <a:pt x="49490" y="42210"/>
                </a:lnTo>
                <a:lnTo>
                  <a:pt x="49510" y="42240"/>
                </a:lnTo>
                <a:lnTo>
                  <a:pt x="49550" y="42340"/>
                </a:lnTo>
                <a:lnTo>
                  <a:pt x="49580" y="42370"/>
                </a:lnTo>
                <a:lnTo>
                  <a:pt x="49590" y="42390"/>
                </a:lnTo>
                <a:lnTo>
                  <a:pt x="49620" y="42410"/>
                </a:lnTo>
                <a:lnTo>
                  <a:pt x="49640" y="42420"/>
                </a:lnTo>
                <a:lnTo>
                  <a:pt x="49680" y="42440"/>
                </a:lnTo>
                <a:lnTo>
                  <a:pt x="49770" y="42470"/>
                </a:lnTo>
                <a:lnTo>
                  <a:pt x="49830" y="42490"/>
                </a:lnTo>
                <a:lnTo>
                  <a:pt x="49860" y="42510"/>
                </a:lnTo>
                <a:lnTo>
                  <a:pt x="49880" y="42530"/>
                </a:lnTo>
                <a:lnTo>
                  <a:pt x="49890" y="42540"/>
                </a:lnTo>
                <a:lnTo>
                  <a:pt x="49900" y="42560"/>
                </a:lnTo>
                <a:lnTo>
                  <a:pt x="49910" y="42580"/>
                </a:lnTo>
                <a:lnTo>
                  <a:pt x="49930" y="42650"/>
                </a:lnTo>
                <a:lnTo>
                  <a:pt x="49940" y="42660"/>
                </a:lnTo>
                <a:lnTo>
                  <a:pt x="49950" y="42680"/>
                </a:lnTo>
                <a:lnTo>
                  <a:pt x="49970" y="42680"/>
                </a:lnTo>
                <a:lnTo>
                  <a:pt x="49990" y="42700"/>
                </a:lnTo>
                <a:lnTo>
                  <a:pt x="50000" y="42710"/>
                </a:lnTo>
                <a:lnTo>
                  <a:pt x="50010" y="42760"/>
                </a:lnTo>
                <a:lnTo>
                  <a:pt x="50020" y="42780"/>
                </a:lnTo>
                <a:lnTo>
                  <a:pt x="50070" y="42860"/>
                </a:lnTo>
                <a:lnTo>
                  <a:pt x="50080" y="42880"/>
                </a:lnTo>
                <a:lnTo>
                  <a:pt x="50090" y="42900"/>
                </a:lnTo>
                <a:lnTo>
                  <a:pt x="50080" y="43010"/>
                </a:lnTo>
                <a:lnTo>
                  <a:pt x="50080" y="43030"/>
                </a:lnTo>
                <a:lnTo>
                  <a:pt x="50060" y="43070"/>
                </a:lnTo>
                <a:lnTo>
                  <a:pt x="50050" y="43090"/>
                </a:lnTo>
                <a:lnTo>
                  <a:pt x="50020" y="43110"/>
                </a:lnTo>
                <a:lnTo>
                  <a:pt x="49970" y="43130"/>
                </a:lnTo>
                <a:lnTo>
                  <a:pt x="49940" y="43140"/>
                </a:lnTo>
                <a:lnTo>
                  <a:pt x="49880" y="43140"/>
                </a:lnTo>
                <a:lnTo>
                  <a:pt x="49860" y="43140"/>
                </a:lnTo>
                <a:lnTo>
                  <a:pt x="49840" y="43140"/>
                </a:lnTo>
                <a:lnTo>
                  <a:pt x="49680" y="43210"/>
                </a:lnTo>
                <a:lnTo>
                  <a:pt x="49630" y="43210"/>
                </a:lnTo>
                <a:lnTo>
                  <a:pt x="49610" y="43220"/>
                </a:lnTo>
                <a:lnTo>
                  <a:pt x="49580" y="43210"/>
                </a:lnTo>
                <a:lnTo>
                  <a:pt x="49530" y="43200"/>
                </a:lnTo>
                <a:lnTo>
                  <a:pt x="49480" y="43170"/>
                </a:lnTo>
                <a:lnTo>
                  <a:pt x="49420" y="43120"/>
                </a:lnTo>
                <a:lnTo>
                  <a:pt x="49400" y="43120"/>
                </a:lnTo>
                <a:lnTo>
                  <a:pt x="49380" y="43140"/>
                </a:lnTo>
                <a:lnTo>
                  <a:pt x="49360" y="43180"/>
                </a:lnTo>
                <a:lnTo>
                  <a:pt x="49360" y="43240"/>
                </a:lnTo>
                <a:lnTo>
                  <a:pt x="49360" y="43330"/>
                </a:lnTo>
                <a:lnTo>
                  <a:pt x="49360" y="43350"/>
                </a:lnTo>
                <a:lnTo>
                  <a:pt x="49350" y="43400"/>
                </a:lnTo>
                <a:lnTo>
                  <a:pt x="49330" y="43430"/>
                </a:lnTo>
                <a:lnTo>
                  <a:pt x="49300" y="43460"/>
                </a:lnTo>
                <a:lnTo>
                  <a:pt x="48880" y="43760"/>
                </a:lnTo>
                <a:lnTo>
                  <a:pt x="48850" y="43790"/>
                </a:lnTo>
                <a:lnTo>
                  <a:pt x="48830" y="43820"/>
                </a:lnTo>
                <a:lnTo>
                  <a:pt x="48810" y="43900"/>
                </a:lnTo>
                <a:lnTo>
                  <a:pt x="48800" y="43930"/>
                </a:lnTo>
                <a:lnTo>
                  <a:pt x="48800" y="43960"/>
                </a:lnTo>
                <a:lnTo>
                  <a:pt x="48820" y="44000"/>
                </a:lnTo>
                <a:lnTo>
                  <a:pt x="48870" y="44060"/>
                </a:lnTo>
                <a:lnTo>
                  <a:pt x="48880" y="44080"/>
                </a:lnTo>
                <a:lnTo>
                  <a:pt x="48880" y="44100"/>
                </a:lnTo>
                <a:lnTo>
                  <a:pt x="48880" y="44130"/>
                </a:lnTo>
                <a:lnTo>
                  <a:pt x="48880" y="44150"/>
                </a:lnTo>
                <a:lnTo>
                  <a:pt x="48880" y="44170"/>
                </a:lnTo>
                <a:lnTo>
                  <a:pt x="48950" y="44270"/>
                </a:lnTo>
                <a:lnTo>
                  <a:pt x="48950" y="44290"/>
                </a:lnTo>
                <a:lnTo>
                  <a:pt x="48960" y="44320"/>
                </a:lnTo>
                <a:lnTo>
                  <a:pt x="48960" y="44340"/>
                </a:lnTo>
                <a:lnTo>
                  <a:pt x="48960" y="44360"/>
                </a:lnTo>
                <a:lnTo>
                  <a:pt x="48960" y="44370"/>
                </a:lnTo>
                <a:lnTo>
                  <a:pt x="48950" y="44390"/>
                </a:lnTo>
                <a:lnTo>
                  <a:pt x="48930" y="44410"/>
                </a:lnTo>
                <a:lnTo>
                  <a:pt x="48900" y="44420"/>
                </a:lnTo>
                <a:lnTo>
                  <a:pt x="48750" y="44470"/>
                </a:lnTo>
                <a:lnTo>
                  <a:pt x="48730" y="44470"/>
                </a:lnTo>
                <a:lnTo>
                  <a:pt x="48710" y="44460"/>
                </a:lnTo>
                <a:lnTo>
                  <a:pt x="48690" y="44450"/>
                </a:lnTo>
                <a:lnTo>
                  <a:pt x="48680" y="44440"/>
                </a:lnTo>
                <a:lnTo>
                  <a:pt x="48660" y="44430"/>
                </a:lnTo>
                <a:lnTo>
                  <a:pt x="48640" y="44420"/>
                </a:lnTo>
                <a:lnTo>
                  <a:pt x="48620" y="44420"/>
                </a:lnTo>
                <a:lnTo>
                  <a:pt x="48590" y="44420"/>
                </a:lnTo>
                <a:lnTo>
                  <a:pt x="48520" y="44430"/>
                </a:lnTo>
                <a:lnTo>
                  <a:pt x="48450" y="44450"/>
                </a:lnTo>
                <a:lnTo>
                  <a:pt x="48410" y="44450"/>
                </a:lnTo>
                <a:lnTo>
                  <a:pt x="48370" y="44450"/>
                </a:lnTo>
                <a:lnTo>
                  <a:pt x="48330" y="44470"/>
                </a:lnTo>
                <a:lnTo>
                  <a:pt x="48300" y="44500"/>
                </a:lnTo>
                <a:lnTo>
                  <a:pt x="48240" y="44590"/>
                </a:lnTo>
                <a:lnTo>
                  <a:pt x="48180" y="44640"/>
                </a:lnTo>
                <a:lnTo>
                  <a:pt x="48090" y="44710"/>
                </a:lnTo>
                <a:lnTo>
                  <a:pt x="48020" y="44750"/>
                </a:lnTo>
                <a:lnTo>
                  <a:pt x="47920" y="44780"/>
                </a:lnTo>
                <a:lnTo>
                  <a:pt x="47830" y="44800"/>
                </a:lnTo>
                <a:lnTo>
                  <a:pt x="47820" y="44820"/>
                </a:lnTo>
                <a:lnTo>
                  <a:pt x="47820" y="44840"/>
                </a:lnTo>
                <a:lnTo>
                  <a:pt x="47850" y="4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