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Mukdahan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Mukdah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290" y="27410"/>
                </a:moveTo>
                <a:lnTo>
                  <a:pt x="69290" y="27420"/>
                </a:lnTo>
                <a:lnTo>
                  <a:pt x="69290" y="27440"/>
                </a:lnTo>
                <a:lnTo>
                  <a:pt x="69280" y="27460"/>
                </a:lnTo>
                <a:lnTo>
                  <a:pt x="69290" y="27490"/>
                </a:lnTo>
                <a:lnTo>
                  <a:pt x="69290" y="27520"/>
                </a:lnTo>
                <a:lnTo>
                  <a:pt x="69300" y="27540"/>
                </a:lnTo>
                <a:lnTo>
                  <a:pt x="69300" y="27550"/>
                </a:lnTo>
                <a:lnTo>
                  <a:pt x="69310" y="27570"/>
                </a:lnTo>
                <a:lnTo>
                  <a:pt x="69310" y="27590"/>
                </a:lnTo>
                <a:lnTo>
                  <a:pt x="69320" y="27610"/>
                </a:lnTo>
                <a:lnTo>
                  <a:pt x="69330" y="27640"/>
                </a:lnTo>
                <a:lnTo>
                  <a:pt x="69280" y="27570"/>
                </a:lnTo>
                <a:lnTo>
                  <a:pt x="69270" y="27530"/>
                </a:lnTo>
                <a:lnTo>
                  <a:pt x="69260" y="27490"/>
                </a:lnTo>
                <a:lnTo>
                  <a:pt x="69270" y="27450"/>
                </a:lnTo>
                <a:lnTo>
                  <a:pt x="69290" y="27410"/>
                </a:lnTo>
                <a:close/>
                <a:moveTo>
                  <a:pt x="69340" y="27690"/>
                </a:moveTo>
                <a:lnTo>
                  <a:pt x="69350" y="27720"/>
                </a:lnTo>
                <a:lnTo>
                  <a:pt x="69370" y="27740"/>
                </a:lnTo>
                <a:lnTo>
                  <a:pt x="69380" y="27760"/>
                </a:lnTo>
                <a:lnTo>
                  <a:pt x="69400" y="27790"/>
                </a:lnTo>
                <a:lnTo>
                  <a:pt x="69400" y="27800"/>
                </a:lnTo>
                <a:lnTo>
                  <a:pt x="69410" y="27820"/>
                </a:lnTo>
                <a:lnTo>
                  <a:pt x="69410" y="27830"/>
                </a:lnTo>
                <a:lnTo>
                  <a:pt x="69410" y="27840"/>
                </a:lnTo>
                <a:lnTo>
                  <a:pt x="69410" y="27860"/>
                </a:lnTo>
                <a:lnTo>
                  <a:pt x="69410" y="27880"/>
                </a:lnTo>
                <a:lnTo>
                  <a:pt x="69410" y="27900"/>
                </a:lnTo>
                <a:lnTo>
                  <a:pt x="69410" y="27920"/>
                </a:lnTo>
                <a:lnTo>
                  <a:pt x="69410" y="27940"/>
                </a:lnTo>
                <a:lnTo>
                  <a:pt x="69410" y="27970"/>
                </a:lnTo>
                <a:lnTo>
                  <a:pt x="69420" y="28000"/>
                </a:lnTo>
                <a:lnTo>
                  <a:pt x="69420" y="28030"/>
                </a:lnTo>
                <a:lnTo>
                  <a:pt x="69430" y="28060"/>
                </a:lnTo>
                <a:lnTo>
                  <a:pt x="69440" y="28090"/>
                </a:lnTo>
                <a:lnTo>
                  <a:pt x="69440" y="28140"/>
                </a:lnTo>
                <a:lnTo>
                  <a:pt x="69440" y="28160"/>
                </a:lnTo>
                <a:lnTo>
                  <a:pt x="69430" y="28170"/>
                </a:lnTo>
                <a:lnTo>
                  <a:pt x="69430" y="28180"/>
                </a:lnTo>
                <a:lnTo>
                  <a:pt x="69420" y="28200"/>
                </a:lnTo>
                <a:lnTo>
                  <a:pt x="69410" y="28220"/>
                </a:lnTo>
                <a:lnTo>
                  <a:pt x="69410" y="28230"/>
                </a:lnTo>
                <a:lnTo>
                  <a:pt x="69400" y="28250"/>
                </a:lnTo>
                <a:lnTo>
                  <a:pt x="69390" y="28260"/>
                </a:lnTo>
                <a:lnTo>
                  <a:pt x="69380" y="28280"/>
                </a:lnTo>
                <a:lnTo>
                  <a:pt x="69380" y="28290"/>
                </a:lnTo>
                <a:lnTo>
                  <a:pt x="69370" y="28290"/>
                </a:lnTo>
                <a:lnTo>
                  <a:pt x="69370" y="28300"/>
                </a:lnTo>
                <a:lnTo>
                  <a:pt x="69370" y="28330"/>
                </a:lnTo>
                <a:lnTo>
                  <a:pt x="69360" y="28350"/>
                </a:lnTo>
                <a:lnTo>
                  <a:pt x="69360" y="28390"/>
                </a:lnTo>
                <a:lnTo>
                  <a:pt x="69360" y="28410"/>
                </a:lnTo>
                <a:lnTo>
                  <a:pt x="69350" y="28420"/>
                </a:lnTo>
                <a:lnTo>
                  <a:pt x="69340" y="28440"/>
                </a:lnTo>
                <a:lnTo>
                  <a:pt x="69330" y="28470"/>
                </a:lnTo>
                <a:lnTo>
                  <a:pt x="69310" y="28600"/>
                </a:lnTo>
                <a:lnTo>
                  <a:pt x="69310" y="28690"/>
                </a:lnTo>
                <a:lnTo>
                  <a:pt x="69300" y="28750"/>
                </a:lnTo>
                <a:lnTo>
                  <a:pt x="69300" y="28770"/>
                </a:lnTo>
                <a:lnTo>
                  <a:pt x="69300" y="28780"/>
                </a:lnTo>
                <a:lnTo>
                  <a:pt x="69290" y="28800"/>
                </a:lnTo>
                <a:lnTo>
                  <a:pt x="69280" y="28820"/>
                </a:lnTo>
                <a:lnTo>
                  <a:pt x="69280" y="28840"/>
                </a:lnTo>
                <a:lnTo>
                  <a:pt x="69270" y="28860"/>
                </a:lnTo>
                <a:lnTo>
                  <a:pt x="69260" y="28910"/>
                </a:lnTo>
                <a:lnTo>
                  <a:pt x="69260" y="28970"/>
                </a:lnTo>
                <a:lnTo>
                  <a:pt x="69260" y="29000"/>
                </a:lnTo>
                <a:lnTo>
                  <a:pt x="69260" y="29020"/>
                </a:lnTo>
                <a:lnTo>
                  <a:pt x="69270" y="29040"/>
                </a:lnTo>
                <a:lnTo>
                  <a:pt x="69300" y="29090"/>
                </a:lnTo>
                <a:lnTo>
                  <a:pt x="69310" y="29120"/>
                </a:lnTo>
                <a:lnTo>
                  <a:pt x="69340" y="29170"/>
                </a:lnTo>
                <a:lnTo>
                  <a:pt x="69370" y="29220"/>
                </a:lnTo>
                <a:lnTo>
                  <a:pt x="69390" y="29250"/>
                </a:lnTo>
                <a:lnTo>
                  <a:pt x="69420" y="29290"/>
                </a:lnTo>
                <a:lnTo>
                  <a:pt x="69450" y="29310"/>
                </a:lnTo>
                <a:lnTo>
                  <a:pt x="69490" y="29350"/>
                </a:lnTo>
                <a:lnTo>
                  <a:pt x="69530" y="29390"/>
                </a:lnTo>
                <a:lnTo>
                  <a:pt x="69630" y="29460"/>
                </a:lnTo>
                <a:lnTo>
                  <a:pt x="69670" y="29480"/>
                </a:lnTo>
                <a:lnTo>
                  <a:pt x="69740" y="29520"/>
                </a:lnTo>
                <a:lnTo>
                  <a:pt x="69800" y="29540"/>
                </a:lnTo>
                <a:lnTo>
                  <a:pt x="69810" y="29540"/>
                </a:lnTo>
                <a:lnTo>
                  <a:pt x="69830" y="29550"/>
                </a:lnTo>
                <a:lnTo>
                  <a:pt x="69860" y="29570"/>
                </a:lnTo>
                <a:lnTo>
                  <a:pt x="69910" y="29610"/>
                </a:lnTo>
                <a:lnTo>
                  <a:pt x="69950" y="29660"/>
                </a:lnTo>
                <a:lnTo>
                  <a:pt x="69990" y="29720"/>
                </a:lnTo>
                <a:lnTo>
                  <a:pt x="70010" y="29760"/>
                </a:lnTo>
                <a:lnTo>
                  <a:pt x="70020" y="29790"/>
                </a:lnTo>
                <a:lnTo>
                  <a:pt x="70030" y="29820"/>
                </a:lnTo>
                <a:lnTo>
                  <a:pt x="70040" y="29840"/>
                </a:lnTo>
                <a:lnTo>
                  <a:pt x="70040" y="29860"/>
                </a:lnTo>
                <a:lnTo>
                  <a:pt x="70040" y="29870"/>
                </a:lnTo>
                <a:lnTo>
                  <a:pt x="70040" y="29890"/>
                </a:lnTo>
                <a:lnTo>
                  <a:pt x="70030" y="29910"/>
                </a:lnTo>
                <a:lnTo>
                  <a:pt x="70030" y="29930"/>
                </a:lnTo>
                <a:lnTo>
                  <a:pt x="70030" y="29950"/>
                </a:lnTo>
                <a:lnTo>
                  <a:pt x="70040" y="29960"/>
                </a:lnTo>
                <a:lnTo>
                  <a:pt x="70050" y="29980"/>
                </a:lnTo>
                <a:lnTo>
                  <a:pt x="70060" y="29990"/>
                </a:lnTo>
                <a:lnTo>
                  <a:pt x="70070" y="30010"/>
                </a:lnTo>
                <a:lnTo>
                  <a:pt x="70080" y="30030"/>
                </a:lnTo>
                <a:lnTo>
                  <a:pt x="70090" y="30040"/>
                </a:lnTo>
                <a:lnTo>
                  <a:pt x="70100" y="30060"/>
                </a:lnTo>
                <a:lnTo>
                  <a:pt x="70110" y="30070"/>
                </a:lnTo>
                <a:lnTo>
                  <a:pt x="70120" y="30080"/>
                </a:lnTo>
                <a:lnTo>
                  <a:pt x="70140" y="30100"/>
                </a:lnTo>
                <a:lnTo>
                  <a:pt x="70140" y="30110"/>
                </a:lnTo>
                <a:lnTo>
                  <a:pt x="70160" y="30140"/>
                </a:lnTo>
                <a:lnTo>
                  <a:pt x="70180" y="30160"/>
                </a:lnTo>
                <a:lnTo>
                  <a:pt x="70180" y="30180"/>
                </a:lnTo>
                <a:lnTo>
                  <a:pt x="70180" y="30200"/>
                </a:lnTo>
                <a:lnTo>
                  <a:pt x="70170" y="30220"/>
                </a:lnTo>
                <a:lnTo>
                  <a:pt x="70170" y="30240"/>
                </a:lnTo>
                <a:lnTo>
                  <a:pt x="70180" y="30250"/>
                </a:lnTo>
                <a:lnTo>
                  <a:pt x="70200" y="30280"/>
                </a:lnTo>
                <a:lnTo>
                  <a:pt x="70220" y="30310"/>
                </a:lnTo>
                <a:lnTo>
                  <a:pt x="70240" y="30320"/>
                </a:lnTo>
                <a:lnTo>
                  <a:pt x="70250" y="30330"/>
                </a:lnTo>
                <a:lnTo>
                  <a:pt x="70270" y="30340"/>
                </a:lnTo>
                <a:lnTo>
                  <a:pt x="70290" y="30350"/>
                </a:lnTo>
                <a:lnTo>
                  <a:pt x="70300" y="30350"/>
                </a:lnTo>
                <a:lnTo>
                  <a:pt x="70320" y="30340"/>
                </a:lnTo>
                <a:lnTo>
                  <a:pt x="70340" y="30340"/>
                </a:lnTo>
                <a:lnTo>
                  <a:pt x="70360" y="30340"/>
                </a:lnTo>
                <a:lnTo>
                  <a:pt x="70380" y="30340"/>
                </a:lnTo>
                <a:lnTo>
                  <a:pt x="70390" y="30350"/>
                </a:lnTo>
                <a:lnTo>
                  <a:pt x="70410" y="30360"/>
                </a:lnTo>
                <a:lnTo>
                  <a:pt x="70420" y="30370"/>
                </a:lnTo>
                <a:lnTo>
                  <a:pt x="70430" y="30390"/>
                </a:lnTo>
                <a:lnTo>
                  <a:pt x="70440" y="30400"/>
                </a:lnTo>
                <a:lnTo>
                  <a:pt x="70450" y="30420"/>
                </a:lnTo>
                <a:lnTo>
                  <a:pt x="70450" y="30440"/>
                </a:lnTo>
                <a:lnTo>
                  <a:pt x="70460" y="30450"/>
                </a:lnTo>
                <a:lnTo>
                  <a:pt x="70480" y="30470"/>
                </a:lnTo>
                <a:lnTo>
                  <a:pt x="70490" y="30480"/>
                </a:lnTo>
                <a:lnTo>
                  <a:pt x="70510" y="30510"/>
                </a:lnTo>
                <a:lnTo>
                  <a:pt x="70530" y="30530"/>
                </a:lnTo>
                <a:lnTo>
                  <a:pt x="70550" y="30550"/>
                </a:lnTo>
                <a:lnTo>
                  <a:pt x="70560" y="30570"/>
                </a:lnTo>
                <a:lnTo>
                  <a:pt x="70590" y="30610"/>
                </a:lnTo>
                <a:lnTo>
                  <a:pt x="70590" y="30620"/>
                </a:lnTo>
                <a:lnTo>
                  <a:pt x="70610" y="30640"/>
                </a:lnTo>
                <a:lnTo>
                  <a:pt x="70620" y="30650"/>
                </a:lnTo>
                <a:lnTo>
                  <a:pt x="70630" y="30660"/>
                </a:lnTo>
                <a:lnTo>
                  <a:pt x="70650" y="30670"/>
                </a:lnTo>
                <a:lnTo>
                  <a:pt x="70670" y="30680"/>
                </a:lnTo>
                <a:lnTo>
                  <a:pt x="70680" y="30690"/>
                </a:lnTo>
                <a:lnTo>
                  <a:pt x="70700" y="30700"/>
                </a:lnTo>
                <a:lnTo>
                  <a:pt x="70670" y="30750"/>
                </a:lnTo>
                <a:lnTo>
                  <a:pt x="70660" y="30760"/>
                </a:lnTo>
                <a:lnTo>
                  <a:pt x="70630" y="30790"/>
                </a:lnTo>
                <a:lnTo>
                  <a:pt x="70340" y="30990"/>
                </a:lnTo>
                <a:lnTo>
                  <a:pt x="70230" y="31080"/>
                </a:lnTo>
                <a:lnTo>
                  <a:pt x="70220" y="31100"/>
                </a:lnTo>
                <a:lnTo>
                  <a:pt x="70180" y="31130"/>
                </a:lnTo>
                <a:lnTo>
                  <a:pt x="70120" y="31160"/>
                </a:lnTo>
                <a:lnTo>
                  <a:pt x="69870" y="31250"/>
                </a:lnTo>
                <a:lnTo>
                  <a:pt x="69740" y="31260"/>
                </a:lnTo>
                <a:lnTo>
                  <a:pt x="69670" y="31210"/>
                </a:lnTo>
                <a:lnTo>
                  <a:pt x="69140" y="31120"/>
                </a:lnTo>
                <a:lnTo>
                  <a:pt x="69080" y="31100"/>
                </a:lnTo>
                <a:lnTo>
                  <a:pt x="69050" y="31080"/>
                </a:lnTo>
                <a:lnTo>
                  <a:pt x="69010" y="31050"/>
                </a:lnTo>
                <a:lnTo>
                  <a:pt x="68990" y="31030"/>
                </a:lnTo>
                <a:lnTo>
                  <a:pt x="68980" y="31000"/>
                </a:lnTo>
                <a:lnTo>
                  <a:pt x="68970" y="30980"/>
                </a:lnTo>
                <a:lnTo>
                  <a:pt x="68950" y="30960"/>
                </a:lnTo>
                <a:lnTo>
                  <a:pt x="68940" y="30950"/>
                </a:lnTo>
                <a:lnTo>
                  <a:pt x="68910" y="30950"/>
                </a:lnTo>
                <a:lnTo>
                  <a:pt x="68890" y="30960"/>
                </a:lnTo>
                <a:lnTo>
                  <a:pt x="68880" y="30970"/>
                </a:lnTo>
                <a:lnTo>
                  <a:pt x="68870" y="30990"/>
                </a:lnTo>
                <a:lnTo>
                  <a:pt x="68850" y="31030"/>
                </a:lnTo>
                <a:lnTo>
                  <a:pt x="68850" y="31060"/>
                </a:lnTo>
                <a:lnTo>
                  <a:pt x="68830" y="31080"/>
                </a:lnTo>
                <a:lnTo>
                  <a:pt x="68800" y="31100"/>
                </a:lnTo>
                <a:lnTo>
                  <a:pt x="68720" y="31120"/>
                </a:lnTo>
                <a:lnTo>
                  <a:pt x="68680" y="31120"/>
                </a:lnTo>
                <a:lnTo>
                  <a:pt x="68650" y="31110"/>
                </a:lnTo>
                <a:lnTo>
                  <a:pt x="68640" y="31090"/>
                </a:lnTo>
                <a:lnTo>
                  <a:pt x="68590" y="31030"/>
                </a:lnTo>
                <a:lnTo>
                  <a:pt x="68570" y="31010"/>
                </a:lnTo>
                <a:lnTo>
                  <a:pt x="68530" y="30980"/>
                </a:lnTo>
                <a:lnTo>
                  <a:pt x="68460" y="30940"/>
                </a:lnTo>
                <a:lnTo>
                  <a:pt x="68410" y="30900"/>
                </a:lnTo>
                <a:lnTo>
                  <a:pt x="68390" y="30880"/>
                </a:lnTo>
                <a:lnTo>
                  <a:pt x="68370" y="30840"/>
                </a:lnTo>
                <a:lnTo>
                  <a:pt x="68350" y="30780"/>
                </a:lnTo>
                <a:lnTo>
                  <a:pt x="68290" y="30670"/>
                </a:lnTo>
                <a:lnTo>
                  <a:pt x="68260" y="30590"/>
                </a:lnTo>
                <a:lnTo>
                  <a:pt x="68250" y="30570"/>
                </a:lnTo>
                <a:lnTo>
                  <a:pt x="68230" y="30530"/>
                </a:lnTo>
                <a:lnTo>
                  <a:pt x="68200" y="30520"/>
                </a:lnTo>
                <a:lnTo>
                  <a:pt x="68180" y="30510"/>
                </a:lnTo>
                <a:lnTo>
                  <a:pt x="68040" y="30500"/>
                </a:lnTo>
                <a:lnTo>
                  <a:pt x="68010" y="30500"/>
                </a:lnTo>
                <a:lnTo>
                  <a:pt x="68000" y="30490"/>
                </a:lnTo>
                <a:lnTo>
                  <a:pt x="67960" y="30410"/>
                </a:lnTo>
                <a:lnTo>
                  <a:pt x="67940" y="30390"/>
                </a:lnTo>
                <a:lnTo>
                  <a:pt x="67900" y="30350"/>
                </a:lnTo>
                <a:lnTo>
                  <a:pt x="67880" y="30330"/>
                </a:lnTo>
                <a:lnTo>
                  <a:pt x="67850" y="30320"/>
                </a:lnTo>
                <a:lnTo>
                  <a:pt x="67810" y="30320"/>
                </a:lnTo>
                <a:lnTo>
                  <a:pt x="67780" y="30320"/>
                </a:lnTo>
                <a:lnTo>
                  <a:pt x="67720" y="30340"/>
                </a:lnTo>
                <a:lnTo>
                  <a:pt x="67690" y="30350"/>
                </a:lnTo>
                <a:lnTo>
                  <a:pt x="67670" y="30340"/>
                </a:lnTo>
                <a:lnTo>
                  <a:pt x="67550" y="30320"/>
                </a:lnTo>
                <a:lnTo>
                  <a:pt x="67480" y="30310"/>
                </a:lnTo>
                <a:lnTo>
                  <a:pt x="67420" y="30310"/>
                </a:lnTo>
                <a:lnTo>
                  <a:pt x="67300" y="30300"/>
                </a:lnTo>
                <a:lnTo>
                  <a:pt x="67250" y="30300"/>
                </a:lnTo>
                <a:lnTo>
                  <a:pt x="67200" y="30310"/>
                </a:lnTo>
                <a:lnTo>
                  <a:pt x="67140" y="30340"/>
                </a:lnTo>
                <a:lnTo>
                  <a:pt x="67110" y="30360"/>
                </a:lnTo>
                <a:lnTo>
                  <a:pt x="67010" y="30440"/>
                </a:lnTo>
                <a:lnTo>
                  <a:pt x="66870" y="30400"/>
                </a:lnTo>
                <a:lnTo>
                  <a:pt x="66860" y="30370"/>
                </a:lnTo>
                <a:lnTo>
                  <a:pt x="66850" y="30350"/>
                </a:lnTo>
                <a:lnTo>
                  <a:pt x="66850" y="30330"/>
                </a:lnTo>
                <a:lnTo>
                  <a:pt x="66860" y="30270"/>
                </a:lnTo>
                <a:lnTo>
                  <a:pt x="66860" y="30250"/>
                </a:lnTo>
                <a:lnTo>
                  <a:pt x="66810" y="29990"/>
                </a:lnTo>
                <a:lnTo>
                  <a:pt x="66800" y="29910"/>
                </a:lnTo>
                <a:lnTo>
                  <a:pt x="66750" y="29630"/>
                </a:lnTo>
                <a:lnTo>
                  <a:pt x="66730" y="29550"/>
                </a:lnTo>
                <a:lnTo>
                  <a:pt x="66700" y="29510"/>
                </a:lnTo>
                <a:lnTo>
                  <a:pt x="66680" y="29510"/>
                </a:lnTo>
                <a:lnTo>
                  <a:pt x="66660" y="29520"/>
                </a:lnTo>
                <a:lnTo>
                  <a:pt x="66650" y="29540"/>
                </a:lnTo>
                <a:lnTo>
                  <a:pt x="66640" y="29550"/>
                </a:lnTo>
                <a:lnTo>
                  <a:pt x="66620" y="29620"/>
                </a:lnTo>
                <a:lnTo>
                  <a:pt x="66600" y="29640"/>
                </a:lnTo>
                <a:lnTo>
                  <a:pt x="66590" y="29650"/>
                </a:lnTo>
                <a:lnTo>
                  <a:pt x="66580" y="29660"/>
                </a:lnTo>
                <a:lnTo>
                  <a:pt x="66560" y="29670"/>
                </a:lnTo>
                <a:lnTo>
                  <a:pt x="66470" y="29700"/>
                </a:lnTo>
                <a:lnTo>
                  <a:pt x="66450" y="29710"/>
                </a:lnTo>
                <a:lnTo>
                  <a:pt x="66420" y="29730"/>
                </a:lnTo>
                <a:lnTo>
                  <a:pt x="66380" y="29740"/>
                </a:lnTo>
                <a:lnTo>
                  <a:pt x="66350" y="29760"/>
                </a:lnTo>
                <a:lnTo>
                  <a:pt x="66350" y="29630"/>
                </a:lnTo>
                <a:lnTo>
                  <a:pt x="66320" y="29430"/>
                </a:lnTo>
                <a:lnTo>
                  <a:pt x="66320" y="29280"/>
                </a:lnTo>
                <a:lnTo>
                  <a:pt x="66310" y="29170"/>
                </a:lnTo>
                <a:lnTo>
                  <a:pt x="66210" y="28960"/>
                </a:lnTo>
                <a:lnTo>
                  <a:pt x="66170" y="28920"/>
                </a:lnTo>
                <a:lnTo>
                  <a:pt x="66160" y="28900"/>
                </a:lnTo>
                <a:lnTo>
                  <a:pt x="66110" y="28800"/>
                </a:lnTo>
                <a:lnTo>
                  <a:pt x="66000" y="28640"/>
                </a:lnTo>
                <a:lnTo>
                  <a:pt x="65980" y="28610"/>
                </a:lnTo>
                <a:lnTo>
                  <a:pt x="65970" y="28580"/>
                </a:lnTo>
                <a:lnTo>
                  <a:pt x="65960" y="28410"/>
                </a:lnTo>
                <a:lnTo>
                  <a:pt x="65960" y="28390"/>
                </a:lnTo>
                <a:lnTo>
                  <a:pt x="65990" y="28300"/>
                </a:lnTo>
                <a:lnTo>
                  <a:pt x="65980" y="28280"/>
                </a:lnTo>
                <a:lnTo>
                  <a:pt x="65960" y="28250"/>
                </a:lnTo>
                <a:lnTo>
                  <a:pt x="65920" y="28210"/>
                </a:lnTo>
                <a:lnTo>
                  <a:pt x="65900" y="28170"/>
                </a:lnTo>
                <a:lnTo>
                  <a:pt x="65900" y="28130"/>
                </a:lnTo>
                <a:lnTo>
                  <a:pt x="65880" y="28100"/>
                </a:lnTo>
                <a:lnTo>
                  <a:pt x="65860" y="28060"/>
                </a:lnTo>
                <a:lnTo>
                  <a:pt x="65750" y="27880"/>
                </a:lnTo>
                <a:lnTo>
                  <a:pt x="65700" y="27790"/>
                </a:lnTo>
                <a:lnTo>
                  <a:pt x="65680" y="27740"/>
                </a:lnTo>
                <a:lnTo>
                  <a:pt x="65660" y="27710"/>
                </a:lnTo>
                <a:lnTo>
                  <a:pt x="65640" y="27700"/>
                </a:lnTo>
                <a:lnTo>
                  <a:pt x="65630" y="27690"/>
                </a:lnTo>
                <a:lnTo>
                  <a:pt x="65600" y="27660"/>
                </a:lnTo>
                <a:lnTo>
                  <a:pt x="65500" y="27530"/>
                </a:lnTo>
                <a:lnTo>
                  <a:pt x="65480" y="27480"/>
                </a:lnTo>
                <a:lnTo>
                  <a:pt x="65450" y="27440"/>
                </a:lnTo>
                <a:lnTo>
                  <a:pt x="65410" y="27400"/>
                </a:lnTo>
                <a:lnTo>
                  <a:pt x="65330" y="27270"/>
                </a:lnTo>
                <a:lnTo>
                  <a:pt x="65490" y="27240"/>
                </a:lnTo>
                <a:lnTo>
                  <a:pt x="65560" y="27180"/>
                </a:lnTo>
                <a:lnTo>
                  <a:pt x="65620" y="27110"/>
                </a:lnTo>
                <a:lnTo>
                  <a:pt x="65630" y="27090"/>
                </a:lnTo>
                <a:lnTo>
                  <a:pt x="65640" y="27060"/>
                </a:lnTo>
                <a:lnTo>
                  <a:pt x="65650" y="27010"/>
                </a:lnTo>
                <a:lnTo>
                  <a:pt x="65660" y="26970"/>
                </a:lnTo>
                <a:lnTo>
                  <a:pt x="65690" y="26920"/>
                </a:lnTo>
                <a:lnTo>
                  <a:pt x="65710" y="26900"/>
                </a:lnTo>
                <a:lnTo>
                  <a:pt x="65740" y="26890"/>
                </a:lnTo>
                <a:lnTo>
                  <a:pt x="65840" y="26890"/>
                </a:lnTo>
                <a:lnTo>
                  <a:pt x="65900" y="26900"/>
                </a:lnTo>
                <a:lnTo>
                  <a:pt x="65940" y="26910"/>
                </a:lnTo>
                <a:lnTo>
                  <a:pt x="65980" y="26930"/>
                </a:lnTo>
                <a:lnTo>
                  <a:pt x="66060" y="26930"/>
                </a:lnTo>
                <a:lnTo>
                  <a:pt x="66320" y="26870"/>
                </a:lnTo>
                <a:lnTo>
                  <a:pt x="66490" y="27050"/>
                </a:lnTo>
                <a:lnTo>
                  <a:pt x="66600" y="27120"/>
                </a:lnTo>
                <a:lnTo>
                  <a:pt x="66700" y="27140"/>
                </a:lnTo>
                <a:lnTo>
                  <a:pt x="66780" y="27110"/>
                </a:lnTo>
                <a:lnTo>
                  <a:pt x="66850" y="27070"/>
                </a:lnTo>
                <a:lnTo>
                  <a:pt x="66930" y="27040"/>
                </a:lnTo>
                <a:lnTo>
                  <a:pt x="67060" y="27030"/>
                </a:lnTo>
                <a:lnTo>
                  <a:pt x="67140" y="27060"/>
                </a:lnTo>
                <a:lnTo>
                  <a:pt x="67280" y="27150"/>
                </a:lnTo>
                <a:lnTo>
                  <a:pt x="67350" y="27160"/>
                </a:lnTo>
                <a:lnTo>
                  <a:pt x="67390" y="27150"/>
                </a:lnTo>
                <a:lnTo>
                  <a:pt x="67430" y="27130"/>
                </a:lnTo>
                <a:lnTo>
                  <a:pt x="67470" y="27100"/>
                </a:lnTo>
                <a:lnTo>
                  <a:pt x="67520" y="27090"/>
                </a:lnTo>
                <a:lnTo>
                  <a:pt x="67580" y="27110"/>
                </a:lnTo>
                <a:lnTo>
                  <a:pt x="67670" y="27180"/>
                </a:lnTo>
                <a:lnTo>
                  <a:pt x="67720" y="27210"/>
                </a:lnTo>
                <a:lnTo>
                  <a:pt x="67840" y="27160"/>
                </a:lnTo>
                <a:lnTo>
                  <a:pt x="67900" y="27210"/>
                </a:lnTo>
                <a:lnTo>
                  <a:pt x="67970" y="27330"/>
                </a:lnTo>
                <a:lnTo>
                  <a:pt x="68040" y="27380"/>
                </a:lnTo>
                <a:lnTo>
                  <a:pt x="68110" y="27380"/>
                </a:lnTo>
                <a:lnTo>
                  <a:pt x="68170" y="27360"/>
                </a:lnTo>
                <a:lnTo>
                  <a:pt x="68220" y="27320"/>
                </a:lnTo>
                <a:lnTo>
                  <a:pt x="68310" y="27290"/>
                </a:lnTo>
                <a:lnTo>
                  <a:pt x="68450" y="27260"/>
                </a:lnTo>
                <a:lnTo>
                  <a:pt x="68730" y="27280"/>
                </a:lnTo>
                <a:lnTo>
                  <a:pt x="68870" y="27300"/>
                </a:lnTo>
                <a:lnTo>
                  <a:pt x="68950" y="27340"/>
                </a:lnTo>
                <a:lnTo>
                  <a:pt x="68960" y="27400"/>
                </a:lnTo>
                <a:lnTo>
                  <a:pt x="68970" y="27440"/>
                </a:lnTo>
                <a:lnTo>
                  <a:pt x="68970" y="27480"/>
                </a:lnTo>
                <a:lnTo>
                  <a:pt x="68960" y="27550"/>
                </a:lnTo>
                <a:lnTo>
                  <a:pt x="68950" y="27600"/>
                </a:lnTo>
                <a:lnTo>
                  <a:pt x="68950" y="27620"/>
                </a:lnTo>
                <a:lnTo>
                  <a:pt x="68970" y="27650"/>
                </a:lnTo>
                <a:lnTo>
                  <a:pt x="69210" y="27780"/>
                </a:lnTo>
                <a:lnTo>
                  <a:pt x="69270" y="27790"/>
                </a:lnTo>
                <a:lnTo>
                  <a:pt x="69300" y="27780"/>
                </a:lnTo>
                <a:lnTo>
                  <a:pt x="69340" y="27750"/>
                </a:lnTo>
                <a:lnTo>
                  <a:pt x="69350" y="27710"/>
                </a:lnTo>
                <a:lnTo>
                  <a:pt x="69340" y="27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