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Maha Sarakham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Maha Sarakh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420" y="35990"/>
                </a:moveTo>
                <a:lnTo>
                  <a:pt x="61080" y="36130"/>
                </a:lnTo>
                <a:lnTo>
                  <a:pt x="60980" y="36150"/>
                </a:lnTo>
                <a:lnTo>
                  <a:pt x="60890" y="36100"/>
                </a:lnTo>
                <a:lnTo>
                  <a:pt x="60660" y="36030"/>
                </a:lnTo>
                <a:lnTo>
                  <a:pt x="60630" y="36010"/>
                </a:lnTo>
                <a:lnTo>
                  <a:pt x="60610" y="36000"/>
                </a:lnTo>
                <a:lnTo>
                  <a:pt x="60600" y="35980"/>
                </a:lnTo>
                <a:lnTo>
                  <a:pt x="60570" y="35960"/>
                </a:lnTo>
                <a:lnTo>
                  <a:pt x="60530" y="35940"/>
                </a:lnTo>
                <a:lnTo>
                  <a:pt x="60380" y="35890"/>
                </a:lnTo>
                <a:lnTo>
                  <a:pt x="60350" y="35880"/>
                </a:lnTo>
                <a:lnTo>
                  <a:pt x="60330" y="35860"/>
                </a:lnTo>
                <a:lnTo>
                  <a:pt x="60310" y="35850"/>
                </a:lnTo>
                <a:lnTo>
                  <a:pt x="59620" y="35650"/>
                </a:lnTo>
                <a:lnTo>
                  <a:pt x="59450" y="35520"/>
                </a:lnTo>
                <a:lnTo>
                  <a:pt x="59430" y="35500"/>
                </a:lnTo>
                <a:lnTo>
                  <a:pt x="59410" y="35470"/>
                </a:lnTo>
                <a:lnTo>
                  <a:pt x="59410" y="35440"/>
                </a:lnTo>
                <a:lnTo>
                  <a:pt x="59410" y="35420"/>
                </a:lnTo>
                <a:lnTo>
                  <a:pt x="59410" y="35410"/>
                </a:lnTo>
                <a:lnTo>
                  <a:pt x="59420" y="35390"/>
                </a:lnTo>
                <a:lnTo>
                  <a:pt x="59440" y="35380"/>
                </a:lnTo>
                <a:lnTo>
                  <a:pt x="59460" y="35370"/>
                </a:lnTo>
                <a:lnTo>
                  <a:pt x="59470" y="35350"/>
                </a:lnTo>
                <a:lnTo>
                  <a:pt x="59470" y="35320"/>
                </a:lnTo>
                <a:lnTo>
                  <a:pt x="59470" y="35260"/>
                </a:lnTo>
                <a:lnTo>
                  <a:pt x="59460" y="35240"/>
                </a:lnTo>
                <a:lnTo>
                  <a:pt x="59440" y="35220"/>
                </a:lnTo>
                <a:lnTo>
                  <a:pt x="59340" y="35150"/>
                </a:lnTo>
                <a:lnTo>
                  <a:pt x="59260" y="35070"/>
                </a:lnTo>
                <a:lnTo>
                  <a:pt x="59240" y="35040"/>
                </a:lnTo>
                <a:lnTo>
                  <a:pt x="59230" y="35000"/>
                </a:lnTo>
                <a:lnTo>
                  <a:pt x="59230" y="34970"/>
                </a:lnTo>
                <a:lnTo>
                  <a:pt x="59230" y="34920"/>
                </a:lnTo>
                <a:lnTo>
                  <a:pt x="59210" y="34900"/>
                </a:lnTo>
                <a:lnTo>
                  <a:pt x="59200" y="34890"/>
                </a:lnTo>
                <a:lnTo>
                  <a:pt x="59170" y="34870"/>
                </a:lnTo>
                <a:lnTo>
                  <a:pt x="59150" y="34860"/>
                </a:lnTo>
                <a:lnTo>
                  <a:pt x="59120" y="34840"/>
                </a:lnTo>
                <a:lnTo>
                  <a:pt x="59080" y="34810"/>
                </a:lnTo>
                <a:lnTo>
                  <a:pt x="58830" y="34540"/>
                </a:lnTo>
                <a:lnTo>
                  <a:pt x="58800" y="34510"/>
                </a:lnTo>
                <a:lnTo>
                  <a:pt x="58790" y="34480"/>
                </a:lnTo>
                <a:lnTo>
                  <a:pt x="58800" y="34460"/>
                </a:lnTo>
                <a:lnTo>
                  <a:pt x="58810" y="34450"/>
                </a:lnTo>
                <a:lnTo>
                  <a:pt x="58840" y="34430"/>
                </a:lnTo>
                <a:lnTo>
                  <a:pt x="58960" y="34350"/>
                </a:lnTo>
                <a:lnTo>
                  <a:pt x="58990" y="34320"/>
                </a:lnTo>
                <a:lnTo>
                  <a:pt x="59000" y="34310"/>
                </a:lnTo>
                <a:lnTo>
                  <a:pt x="59000" y="34290"/>
                </a:lnTo>
                <a:lnTo>
                  <a:pt x="59000" y="34260"/>
                </a:lnTo>
                <a:lnTo>
                  <a:pt x="59000" y="34220"/>
                </a:lnTo>
                <a:lnTo>
                  <a:pt x="58980" y="34140"/>
                </a:lnTo>
                <a:lnTo>
                  <a:pt x="58960" y="34120"/>
                </a:lnTo>
                <a:lnTo>
                  <a:pt x="58940" y="34100"/>
                </a:lnTo>
                <a:lnTo>
                  <a:pt x="58930" y="34090"/>
                </a:lnTo>
                <a:lnTo>
                  <a:pt x="58920" y="34080"/>
                </a:lnTo>
                <a:lnTo>
                  <a:pt x="58870" y="33990"/>
                </a:lnTo>
                <a:lnTo>
                  <a:pt x="58860" y="33980"/>
                </a:lnTo>
                <a:lnTo>
                  <a:pt x="58840" y="33960"/>
                </a:lnTo>
                <a:lnTo>
                  <a:pt x="58830" y="33950"/>
                </a:lnTo>
                <a:lnTo>
                  <a:pt x="58810" y="33950"/>
                </a:lnTo>
                <a:lnTo>
                  <a:pt x="58740" y="33910"/>
                </a:lnTo>
                <a:lnTo>
                  <a:pt x="58610" y="33750"/>
                </a:lnTo>
                <a:lnTo>
                  <a:pt x="58560" y="33580"/>
                </a:lnTo>
                <a:lnTo>
                  <a:pt x="58560" y="33550"/>
                </a:lnTo>
                <a:lnTo>
                  <a:pt x="58550" y="33500"/>
                </a:lnTo>
                <a:lnTo>
                  <a:pt x="58570" y="33360"/>
                </a:lnTo>
                <a:lnTo>
                  <a:pt x="58570" y="33320"/>
                </a:lnTo>
                <a:lnTo>
                  <a:pt x="58560" y="33280"/>
                </a:lnTo>
                <a:lnTo>
                  <a:pt x="58400" y="32930"/>
                </a:lnTo>
                <a:lnTo>
                  <a:pt x="58380" y="32880"/>
                </a:lnTo>
                <a:lnTo>
                  <a:pt x="58380" y="32840"/>
                </a:lnTo>
                <a:lnTo>
                  <a:pt x="58380" y="32740"/>
                </a:lnTo>
                <a:lnTo>
                  <a:pt x="58390" y="32710"/>
                </a:lnTo>
                <a:lnTo>
                  <a:pt x="58400" y="32700"/>
                </a:lnTo>
                <a:lnTo>
                  <a:pt x="58410" y="32620"/>
                </a:lnTo>
                <a:lnTo>
                  <a:pt x="58420" y="32540"/>
                </a:lnTo>
                <a:lnTo>
                  <a:pt x="58410" y="32490"/>
                </a:lnTo>
                <a:lnTo>
                  <a:pt x="58400" y="32460"/>
                </a:lnTo>
                <a:lnTo>
                  <a:pt x="58390" y="32440"/>
                </a:lnTo>
                <a:lnTo>
                  <a:pt x="58340" y="32310"/>
                </a:lnTo>
                <a:lnTo>
                  <a:pt x="58300" y="32240"/>
                </a:lnTo>
                <a:lnTo>
                  <a:pt x="58290" y="32230"/>
                </a:lnTo>
                <a:lnTo>
                  <a:pt x="58270" y="32210"/>
                </a:lnTo>
                <a:lnTo>
                  <a:pt x="58250" y="32200"/>
                </a:lnTo>
                <a:lnTo>
                  <a:pt x="58200" y="32190"/>
                </a:lnTo>
                <a:lnTo>
                  <a:pt x="58170" y="32160"/>
                </a:lnTo>
                <a:lnTo>
                  <a:pt x="58130" y="32090"/>
                </a:lnTo>
                <a:lnTo>
                  <a:pt x="58100" y="31990"/>
                </a:lnTo>
                <a:lnTo>
                  <a:pt x="58090" y="31940"/>
                </a:lnTo>
                <a:lnTo>
                  <a:pt x="58100" y="31900"/>
                </a:lnTo>
                <a:lnTo>
                  <a:pt x="58140" y="31800"/>
                </a:lnTo>
                <a:lnTo>
                  <a:pt x="58140" y="31770"/>
                </a:lnTo>
                <a:lnTo>
                  <a:pt x="58150" y="31720"/>
                </a:lnTo>
                <a:lnTo>
                  <a:pt x="58120" y="31500"/>
                </a:lnTo>
                <a:lnTo>
                  <a:pt x="58130" y="31400"/>
                </a:lnTo>
                <a:lnTo>
                  <a:pt x="58100" y="31300"/>
                </a:lnTo>
                <a:lnTo>
                  <a:pt x="58070" y="31200"/>
                </a:lnTo>
                <a:lnTo>
                  <a:pt x="58050" y="31150"/>
                </a:lnTo>
                <a:lnTo>
                  <a:pt x="58040" y="31110"/>
                </a:lnTo>
                <a:lnTo>
                  <a:pt x="58050" y="30980"/>
                </a:lnTo>
                <a:lnTo>
                  <a:pt x="58040" y="30840"/>
                </a:lnTo>
                <a:lnTo>
                  <a:pt x="58050" y="30770"/>
                </a:lnTo>
                <a:lnTo>
                  <a:pt x="58060" y="30740"/>
                </a:lnTo>
                <a:lnTo>
                  <a:pt x="58070" y="30720"/>
                </a:lnTo>
                <a:lnTo>
                  <a:pt x="58090" y="30690"/>
                </a:lnTo>
                <a:lnTo>
                  <a:pt x="58120" y="30660"/>
                </a:lnTo>
                <a:lnTo>
                  <a:pt x="58200" y="30600"/>
                </a:lnTo>
                <a:lnTo>
                  <a:pt x="58220" y="30590"/>
                </a:lnTo>
                <a:lnTo>
                  <a:pt x="58330" y="30490"/>
                </a:lnTo>
                <a:lnTo>
                  <a:pt x="58360" y="30440"/>
                </a:lnTo>
                <a:lnTo>
                  <a:pt x="58380" y="30380"/>
                </a:lnTo>
                <a:lnTo>
                  <a:pt x="58390" y="30340"/>
                </a:lnTo>
                <a:lnTo>
                  <a:pt x="58410" y="30320"/>
                </a:lnTo>
                <a:lnTo>
                  <a:pt x="58430" y="30310"/>
                </a:lnTo>
                <a:lnTo>
                  <a:pt x="58440" y="30290"/>
                </a:lnTo>
                <a:lnTo>
                  <a:pt x="58460" y="30220"/>
                </a:lnTo>
                <a:lnTo>
                  <a:pt x="58470" y="30210"/>
                </a:lnTo>
                <a:lnTo>
                  <a:pt x="58510" y="30160"/>
                </a:lnTo>
                <a:lnTo>
                  <a:pt x="58520" y="30140"/>
                </a:lnTo>
                <a:lnTo>
                  <a:pt x="58530" y="30130"/>
                </a:lnTo>
                <a:lnTo>
                  <a:pt x="58550" y="30120"/>
                </a:lnTo>
                <a:lnTo>
                  <a:pt x="58580" y="30080"/>
                </a:lnTo>
                <a:lnTo>
                  <a:pt x="58650" y="29940"/>
                </a:lnTo>
                <a:lnTo>
                  <a:pt x="58670" y="29870"/>
                </a:lnTo>
                <a:lnTo>
                  <a:pt x="58660" y="29820"/>
                </a:lnTo>
                <a:lnTo>
                  <a:pt x="58640" y="29760"/>
                </a:lnTo>
                <a:lnTo>
                  <a:pt x="58600" y="29690"/>
                </a:lnTo>
                <a:lnTo>
                  <a:pt x="58580" y="29680"/>
                </a:lnTo>
                <a:lnTo>
                  <a:pt x="58630" y="29660"/>
                </a:lnTo>
                <a:lnTo>
                  <a:pt x="59000" y="29560"/>
                </a:lnTo>
                <a:lnTo>
                  <a:pt x="59040" y="29540"/>
                </a:lnTo>
                <a:lnTo>
                  <a:pt x="59070" y="29520"/>
                </a:lnTo>
                <a:lnTo>
                  <a:pt x="59090" y="29500"/>
                </a:lnTo>
                <a:lnTo>
                  <a:pt x="59100" y="29490"/>
                </a:lnTo>
                <a:lnTo>
                  <a:pt x="59170" y="29390"/>
                </a:lnTo>
                <a:lnTo>
                  <a:pt x="59190" y="29370"/>
                </a:lnTo>
                <a:lnTo>
                  <a:pt x="59210" y="29370"/>
                </a:lnTo>
                <a:lnTo>
                  <a:pt x="59230" y="29360"/>
                </a:lnTo>
                <a:lnTo>
                  <a:pt x="59280" y="29360"/>
                </a:lnTo>
                <a:lnTo>
                  <a:pt x="59300" y="29360"/>
                </a:lnTo>
                <a:lnTo>
                  <a:pt x="59320" y="29360"/>
                </a:lnTo>
                <a:lnTo>
                  <a:pt x="59370" y="29340"/>
                </a:lnTo>
                <a:lnTo>
                  <a:pt x="59420" y="29310"/>
                </a:lnTo>
                <a:lnTo>
                  <a:pt x="59480" y="29260"/>
                </a:lnTo>
                <a:lnTo>
                  <a:pt x="59540" y="29180"/>
                </a:lnTo>
                <a:lnTo>
                  <a:pt x="59560" y="29140"/>
                </a:lnTo>
                <a:lnTo>
                  <a:pt x="59600" y="29060"/>
                </a:lnTo>
                <a:lnTo>
                  <a:pt x="59610" y="29050"/>
                </a:lnTo>
                <a:lnTo>
                  <a:pt x="59630" y="29020"/>
                </a:lnTo>
                <a:lnTo>
                  <a:pt x="59650" y="28970"/>
                </a:lnTo>
                <a:lnTo>
                  <a:pt x="59720" y="28800"/>
                </a:lnTo>
                <a:lnTo>
                  <a:pt x="59730" y="28780"/>
                </a:lnTo>
                <a:lnTo>
                  <a:pt x="59740" y="28770"/>
                </a:lnTo>
                <a:lnTo>
                  <a:pt x="59810" y="28720"/>
                </a:lnTo>
                <a:lnTo>
                  <a:pt x="59830" y="28710"/>
                </a:lnTo>
                <a:lnTo>
                  <a:pt x="59870" y="28670"/>
                </a:lnTo>
                <a:lnTo>
                  <a:pt x="59900" y="28620"/>
                </a:lnTo>
                <a:lnTo>
                  <a:pt x="59910" y="28570"/>
                </a:lnTo>
                <a:lnTo>
                  <a:pt x="59910" y="28550"/>
                </a:lnTo>
                <a:lnTo>
                  <a:pt x="59900" y="28450"/>
                </a:lnTo>
                <a:lnTo>
                  <a:pt x="59970" y="28470"/>
                </a:lnTo>
                <a:lnTo>
                  <a:pt x="60070" y="28480"/>
                </a:lnTo>
                <a:lnTo>
                  <a:pt x="60100" y="28490"/>
                </a:lnTo>
                <a:lnTo>
                  <a:pt x="60120" y="28510"/>
                </a:lnTo>
                <a:lnTo>
                  <a:pt x="60120" y="28560"/>
                </a:lnTo>
                <a:lnTo>
                  <a:pt x="60120" y="28580"/>
                </a:lnTo>
                <a:lnTo>
                  <a:pt x="60110" y="28610"/>
                </a:lnTo>
                <a:lnTo>
                  <a:pt x="60060" y="28640"/>
                </a:lnTo>
                <a:lnTo>
                  <a:pt x="60040" y="28660"/>
                </a:lnTo>
                <a:lnTo>
                  <a:pt x="60030" y="28670"/>
                </a:lnTo>
                <a:lnTo>
                  <a:pt x="60020" y="28690"/>
                </a:lnTo>
                <a:lnTo>
                  <a:pt x="60010" y="28710"/>
                </a:lnTo>
                <a:lnTo>
                  <a:pt x="60020" y="28730"/>
                </a:lnTo>
                <a:lnTo>
                  <a:pt x="60030" y="28820"/>
                </a:lnTo>
                <a:lnTo>
                  <a:pt x="60040" y="28870"/>
                </a:lnTo>
                <a:lnTo>
                  <a:pt x="60040" y="28920"/>
                </a:lnTo>
                <a:lnTo>
                  <a:pt x="60050" y="28940"/>
                </a:lnTo>
                <a:lnTo>
                  <a:pt x="60080" y="29000"/>
                </a:lnTo>
                <a:lnTo>
                  <a:pt x="60090" y="29030"/>
                </a:lnTo>
                <a:lnTo>
                  <a:pt x="60090" y="29050"/>
                </a:lnTo>
                <a:lnTo>
                  <a:pt x="60080" y="29080"/>
                </a:lnTo>
                <a:lnTo>
                  <a:pt x="59990" y="29340"/>
                </a:lnTo>
                <a:lnTo>
                  <a:pt x="59980" y="29370"/>
                </a:lnTo>
                <a:lnTo>
                  <a:pt x="59980" y="29400"/>
                </a:lnTo>
                <a:lnTo>
                  <a:pt x="59980" y="29420"/>
                </a:lnTo>
                <a:lnTo>
                  <a:pt x="60000" y="29520"/>
                </a:lnTo>
                <a:lnTo>
                  <a:pt x="60010" y="29550"/>
                </a:lnTo>
                <a:lnTo>
                  <a:pt x="60080" y="29660"/>
                </a:lnTo>
                <a:lnTo>
                  <a:pt x="60100" y="29710"/>
                </a:lnTo>
                <a:lnTo>
                  <a:pt x="60110" y="29740"/>
                </a:lnTo>
                <a:lnTo>
                  <a:pt x="60110" y="29770"/>
                </a:lnTo>
                <a:lnTo>
                  <a:pt x="60100" y="29790"/>
                </a:lnTo>
                <a:lnTo>
                  <a:pt x="60080" y="29820"/>
                </a:lnTo>
                <a:lnTo>
                  <a:pt x="60040" y="29900"/>
                </a:lnTo>
                <a:lnTo>
                  <a:pt x="60000" y="29950"/>
                </a:lnTo>
                <a:lnTo>
                  <a:pt x="59990" y="29970"/>
                </a:lnTo>
                <a:lnTo>
                  <a:pt x="59990" y="29990"/>
                </a:lnTo>
                <a:lnTo>
                  <a:pt x="59990" y="30020"/>
                </a:lnTo>
                <a:lnTo>
                  <a:pt x="60000" y="30080"/>
                </a:lnTo>
                <a:lnTo>
                  <a:pt x="60020" y="30130"/>
                </a:lnTo>
                <a:lnTo>
                  <a:pt x="60040" y="30150"/>
                </a:lnTo>
                <a:lnTo>
                  <a:pt x="60070" y="30170"/>
                </a:lnTo>
                <a:lnTo>
                  <a:pt x="60150" y="30190"/>
                </a:lnTo>
                <a:lnTo>
                  <a:pt x="60190" y="30190"/>
                </a:lnTo>
                <a:lnTo>
                  <a:pt x="60230" y="30190"/>
                </a:lnTo>
                <a:lnTo>
                  <a:pt x="60580" y="30100"/>
                </a:lnTo>
                <a:lnTo>
                  <a:pt x="60600" y="30090"/>
                </a:lnTo>
                <a:lnTo>
                  <a:pt x="60620" y="30080"/>
                </a:lnTo>
                <a:lnTo>
                  <a:pt x="60630" y="30060"/>
                </a:lnTo>
                <a:lnTo>
                  <a:pt x="60650" y="30030"/>
                </a:lnTo>
                <a:lnTo>
                  <a:pt x="60680" y="29970"/>
                </a:lnTo>
                <a:lnTo>
                  <a:pt x="60690" y="29950"/>
                </a:lnTo>
                <a:lnTo>
                  <a:pt x="60710" y="29950"/>
                </a:lnTo>
                <a:lnTo>
                  <a:pt x="60730" y="29960"/>
                </a:lnTo>
                <a:lnTo>
                  <a:pt x="60750" y="30010"/>
                </a:lnTo>
                <a:lnTo>
                  <a:pt x="60760" y="30040"/>
                </a:lnTo>
                <a:lnTo>
                  <a:pt x="60770" y="30080"/>
                </a:lnTo>
                <a:lnTo>
                  <a:pt x="60760" y="30100"/>
                </a:lnTo>
                <a:lnTo>
                  <a:pt x="60770" y="30120"/>
                </a:lnTo>
                <a:lnTo>
                  <a:pt x="60780" y="30150"/>
                </a:lnTo>
                <a:lnTo>
                  <a:pt x="60810" y="30160"/>
                </a:lnTo>
                <a:lnTo>
                  <a:pt x="60860" y="30180"/>
                </a:lnTo>
                <a:lnTo>
                  <a:pt x="60900" y="30180"/>
                </a:lnTo>
                <a:lnTo>
                  <a:pt x="60950" y="30190"/>
                </a:lnTo>
                <a:lnTo>
                  <a:pt x="60970" y="30190"/>
                </a:lnTo>
                <a:lnTo>
                  <a:pt x="60990" y="30210"/>
                </a:lnTo>
                <a:lnTo>
                  <a:pt x="61010" y="30240"/>
                </a:lnTo>
                <a:lnTo>
                  <a:pt x="61060" y="30320"/>
                </a:lnTo>
                <a:lnTo>
                  <a:pt x="61080" y="30360"/>
                </a:lnTo>
                <a:lnTo>
                  <a:pt x="61120" y="30500"/>
                </a:lnTo>
                <a:lnTo>
                  <a:pt x="61140" y="30520"/>
                </a:lnTo>
                <a:lnTo>
                  <a:pt x="61250" y="30620"/>
                </a:lnTo>
                <a:lnTo>
                  <a:pt x="61320" y="30650"/>
                </a:lnTo>
                <a:lnTo>
                  <a:pt x="61390" y="30680"/>
                </a:lnTo>
                <a:lnTo>
                  <a:pt x="61420" y="30700"/>
                </a:lnTo>
                <a:lnTo>
                  <a:pt x="61440" y="30750"/>
                </a:lnTo>
                <a:lnTo>
                  <a:pt x="61450" y="30780"/>
                </a:lnTo>
                <a:lnTo>
                  <a:pt x="61460" y="30850"/>
                </a:lnTo>
                <a:lnTo>
                  <a:pt x="61440" y="30930"/>
                </a:lnTo>
                <a:lnTo>
                  <a:pt x="61600" y="31140"/>
                </a:lnTo>
                <a:lnTo>
                  <a:pt x="61620" y="31180"/>
                </a:lnTo>
                <a:lnTo>
                  <a:pt x="61620" y="31220"/>
                </a:lnTo>
                <a:lnTo>
                  <a:pt x="61630" y="31250"/>
                </a:lnTo>
                <a:lnTo>
                  <a:pt x="61660" y="31270"/>
                </a:lnTo>
                <a:lnTo>
                  <a:pt x="61690" y="31250"/>
                </a:lnTo>
                <a:lnTo>
                  <a:pt x="61740" y="31170"/>
                </a:lnTo>
                <a:lnTo>
                  <a:pt x="61770" y="31140"/>
                </a:lnTo>
                <a:lnTo>
                  <a:pt x="61850" y="31140"/>
                </a:lnTo>
                <a:lnTo>
                  <a:pt x="62060" y="31140"/>
                </a:lnTo>
                <a:lnTo>
                  <a:pt x="61770" y="31630"/>
                </a:lnTo>
                <a:lnTo>
                  <a:pt x="61730" y="31790"/>
                </a:lnTo>
                <a:lnTo>
                  <a:pt x="61720" y="31960"/>
                </a:lnTo>
                <a:lnTo>
                  <a:pt x="61720" y="31980"/>
                </a:lnTo>
                <a:lnTo>
                  <a:pt x="61730" y="32030"/>
                </a:lnTo>
                <a:lnTo>
                  <a:pt x="61740" y="32050"/>
                </a:lnTo>
                <a:lnTo>
                  <a:pt x="61790" y="32140"/>
                </a:lnTo>
                <a:lnTo>
                  <a:pt x="61800" y="32180"/>
                </a:lnTo>
                <a:lnTo>
                  <a:pt x="61810" y="32570"/>
                </a:lnTo>
                <a:lnTo>
                  <a:pt x="61870" y="32790"/>
                </a:lnTo>
                <a:lnTo>
                  <a:pt x="61890" y="32870"/>
                </a:lnTo>
                <a:lnTo>
                  <a:pt x="61890" y="32910"/>
                </a:lnTo>
                <a:lnTo>
                  <a:pt x="61880" y="32940"/>
                </a:lnTo>
                <a:lnTo>
                  <a:pt x="61870" y="32970"/>
                </a:lnTo>
                <a:lnTo>
                  <a:pt x="61800" y="33060"/>
                </a:lnTo>
                <a:lnTo>
                  <a:pt x="61790" y="33080"/>
                </a:lnTo>
                <a:lnTo>
                  <a:pt x="61720" y="33280"/>
                </a:lnTo>
                <a:lnTo>
                  <a:pt x="61550" y="34170"/>
                </a:lnTo>
                <a:lnTo>
                  <a:pt x="61530" y="34230"/>
                </a:lnTo>
                <a:lnTo>
                  <a:pt x="61510" y="34240"/>
                </a:lnTo>
                <a:lnTo>
                  <a:pt x="61490" y="34250"/>
                </a:lnTo>
                <a:lnTo>
                  <a:pt x="61470" y="34260"/>
                </a:lnTo>
                <a:lnTo>
                  <a:pt x="61450" y="34260"/>
                </a:lnTo>
                <a:lnTo>
                  <a:pt x="61400" y="34260"/>
                </a:lnTo>
                <a:lnTo>
                  <a:pt x="61280" y="34240"/>
                </a:lnTo>
                <a:lnTo>
                  <a:pt x="61230" y="34230"/>
                </a:lnTo>
                <a:lnTo>
                  <a:pt x="61180" y="34240"/>
                </a:lnTo>
                <a:lnTo>
                  <a:pt x="61140" y="34240"/>
                </a:lnTo>
                <a:lnTo>
                  <a:pt x="61120" y="34250"/>
                </a:lnTo>
                <a:lnTo>
                  <a:pt x="61050" y="34290"/>
                </a:lnTo>
                <a:lnTo>
                  <a:pt x="60990" y="34350"/>
                </a:lnTo>
                <a:lnTo>
                  <a:pt x="60950" y="34400"/>
                </a:lnTo>
                <a:lnTo>
                  <a:pt x="60810" y="34750"/>
                </a:lnTo>
                <a:lnTo>
                  <a:pt x="60790" y="34780"/>
                </a:lnTo>
                <a:lnTo>
                  <a:pt x="60770" y="34800"/>
                </a:lnTo>
                <a:lnTo>
                  <a:pt x="60710" y="34870"/>
                </a:lnTo>
                <a:lnTo>
                  <a:pt x="60700" y="34900"/>
                </a:lnTo>
                <a:lnTo>
                  <a:pt x="60700" y="34930"/>
                </a:lnTo>
                <a:lnTo>
                  <a:pt x="60710" y="34940"/>
                </a:lnTo>
                <a:lnTo>
                  <a:pt x="60730" y="34960"/>
                </a:lnTo>
                <a:lnTo>
                  <a:pt x="60750" y="34970"/>
                </a:lnTo>
                <a:lnTo>
                  <a:pt x="60770" y="34970"/>
                </a:lnTo>
                <a:lnTo>
                  <a:pt x="60790" y="34980"/>
                </a:lnTo>
                <a:lnTo>
                  <a:pt x="60810" y="34990"/>
                </a:lnTo>
                <a:lnTo>
                  <a:pt x="60820" y="35010"/>
                </a:lnTo>
                <a:lnTo>
                  <a:pt x="60830" y="35030"/>
                </a:lnTo>
                <a:lnTo>
                  <a:pt x="60830" y="35050"/>
                </a:lnTo>
                <a:lnTo>
                  <a:pt x="60830" y="35080"/>
                </a:lnTo>
                <a:lnTo>
                  <a:pt x="60830" y="35100"/>
                </a:lnTo>
                <a:lnTo>
                  <a:pt x="60840" y="35120"/>
                </a:lnTo>
                <a:lnTo>
                  <a:pt x="60850" y="35140"/>
                </a:lnTo>
                <a:lnTo>
                  <a:pt x="60860" y="35160"/>
                </a:lnTo>
                <a:lnTo>
                  <a:pt x="60890" y="35180"/>
                </a:lnTo>
                <a:lnTo>
                  <a:pt x="60960" y="35230"/>
                </a:lnTo>
                <a:lnTo>
                  <a:pt x="61000" y="35250"/>
                </a:lnTo>
                <a:lnTo>
                  <a:pt x="61040" y="35260"/>
                </a:lnTo>
                <a:lnTo>
                  <a:pt x="61060" y="35270"/>
                </a:lnTo>
                <a:lnTo>
                  <a:pt x="61100" y="35290"/>
                </a:lnTo>
                <a:lnTo>
                  <a:pt x="61120" y="35300"/>
                </a:lnTo>
                <a:lnTo>
                  <a:pt x="61190" y="35370"/>
                </a:lnTo>
                <a:lnTo>
                  <a:pt x="61200" y="35380"/>
                </a:lnTo>
                <a:lnTo>
                  <a:pt x="61230" y="35380"/>
                </a:lnTo>
                <a:lnTo>
                  <a:pt x="61240" y="35380"/>
                </a:lnTo>
                <a:lnTo>
                  <a:pt x="61300" y="35350"/>
                </a:lnTo>
                <a:lnTo>
                  <a:pt x="61320" y="35340"/>
                </a:lnTo>
                <a:lnTo>
                  <a:pt x="61340" y="35330"/>
                </a:lnTo>
                <a:lnTo>
                  <a:pt x="61390" y="35330"/>
                </a:lnTo>
                <a:lnTo>
                  <a:pt x="61440" y="35330"/>
                </a:lnTo>
                <a:lnTo>
                  <a:pt x="61460" y="35340"/>
                </a:lnTo>
                <a:lnTo>
                  <a:pt x="61480" y="35350"/>
                </a:lnTo>
                <a:lnTo>
                  <a:pt x="61520" y="35370"/>
                </a:lnTo>
                <a:lnTo>
                  <a:pt x="61530" y="35390"/>
                </a:lnTo>
                <a:lnTo>
                  <a:pt x="61550" y="35420"/>
                </a:lnTo>
                <a:lnTo>
                  <a:pt x="61560" y="35470"/>
                </a:lnTo>
                <a:lnTo>
                  <a:pt x="61560" y="35500"/>
                </a:lnTo>
                <a:lnTo>
                  <a:pt x="61560" y="35530"/>
                </a:lnTo>
                <a:lnTo>
                  <a:pt x="61560" y="35540"/>
                </a:lnTo>
                <a:lnTo>
                  <a:pt x="61530" y="35590"/>
                </a:lnTo>
                <a:lnTo>
                  <a:pt x="61420" y="35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