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Mae Hong Son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Mae Hong S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980" y="9240"/>
                </a:moveTo>
                <a:lnTo>
                  <a:pt x="31970" y="9310"/>
                </a:lnTo>
                <a:lnTo>
                  <a:pt x="31990" y="9440"/>
                </a:lnTo>
                <a:lnTo>
                  <a:pt x="32010" y="9500"/>
                </a:lnTo>
                <a:lnTo>
                  <a:pt x="32060" y="9570"/>
                </a:lnTo>
                <a:lnTo>
                  <a:pt x="32110" y="9630"/>
                </a:lnTo>
                <a:lnTo>
                  <a:pt x="32120" y="9630"/>
                </a:lnTo>
                <a:lnTo>
                  <a:pt x="32130" y="9640"/>
                </a:lnTo>
                <a:lnTo>
                  <a:pt x="32190" y="9700"/>
                </a:lnTo>
                <a:lnTo>
                  <a:pt x="32240" y="9740"/>
                </a:lnTo>
                <a:lnTo>
                  <a:pt x="32380" y="9820"/>
                </a:lnTo>
                <a:lnTo>
                  <a:pt x="32400" y="9840"/>
                </a:lnTo>
                <a:lnTo>
                  <a:pt x="32410" y="9850"/>
                </a:lnTo>
                <a:lnTo>
                  <a:pt x="32420" y="9880"/>
                </a:lnTo>
                <a:lnTo>
                  <a:pt x="32430" y="10030"/>
                </a:lnTo>
                <a:lnTo>
                  <a:pt x="32440" y="10080"/>
                </a:lnTo>
                <a:lnTo>
                  <a:pt x="32470" y="10170"/>
                </a:lnTo>
                <a:lnTo>
                  <a:pt x="32480" y="10180"/>
                </a:lnTo>
                <a:lnTo>
                  <a:pt x="32490" y="10200"/>
                </a:lnTo>
                <a:lnTo>
                  <a:pt x="32540" y="10240"/>
                </a:lnTo>
                <a:lnTo>
                  <a:pt x="32550" y="10260"/>
                </a:lnTo>
                <a:lnTo>
                  <a:pt x="32560" y="10270"/>
                </a:lnTo>
                <a:lnTo>
                  <a:pt x="32570" y="10300"/>
                </a:lnTo>
                <a:lnTo>
                  <a:pt x="32570" y="10430"/>
                </a:lnTo>
                <a:lnTo>
                  <a:pt x="32570" y="10450"/>
                </a:lnTo>
                <a:lnTo>
                  <a:pt x="32580" y="10470"/>
                </a:lnTo>
                <a:lnTo>
                  <a:pt x="32600" y="10480"/>
                </a:lnTo>
                <a:lnTo>
                  <a:pt x="32640" y="10500"/>
                </a:lnTo>
                <a:lnTo>
                  <a:pt x="32670" y="10520"/>
                </a:lnTo>
                <a:lnTo>
                  <a:pt x="32710" y="10570"/>
                </a:lnTo>
                <a:lnTo>
                  <a:pt x="32730" y="10610"/>
                </a:lnTo>
                <a:lnTo>
                  <a:pt x="32750" y="10650"/>
                </a:lnTo>
                <a:lnTo>
                  <a:pt x="32760" y="10670"/>
                </a:lnTo>
                <a:lnTo>
                  <a:pt x="32760" y="10710"/>
                </a:lnTo>
                <a:lnTo>
                  <a:pt x="32750" y="10750"/>
                </a:lnTo>
                <a:lnTo>
                  <a:pt x="32720" y="10850"/>
                </a:lnTo>
                <a:lnTo>
                  <a:pt x="32710" y="10920"/>
                </a:lnTo>
                <a:lnTo>
                  <a:pt x="32710" y="11040"/>
                </a:lnTo>
                <a:lnTo>
                  <a:pt x="32710" y="11100"/>
                </a:lnTo>
                <a:lnTo>
                  <a:pt x="32710" y="11140"/>
                </a:lnTo>
                <a:lnTo>
                  <a:pt x="32700" y="11170"/>
                </a:lnTo>
                <a:lnTo>
                  <a:pt x="32680" y="11210"/>
                </a:lnTo>
                <a:lnTo>
                  <a:pt x="32670" y="11240"/>
                </a:lnTo>
                <a:lnTo>
                  <a:pt x="32670" y="11270"/>
                </a:lnTo>
                <a:lnTo>
                  <a:pt x="32680" y="11340"/>
                </a:lnTo>
                <a:lnTo>
                  <a:pt x="32690" y="11370"/>
                </a:lnTo>
                <a:lnTo>
                  <a:pt x="32710" y="11390"/>
                </a:lnTo>
                <a:lnTo>
                  <a:pt x="32720" y="11410"/>
                </a:lnTo>
                <a:lnTo>
                  <a:pt x="32740" y="11430"/>
                </a:lnTo>
                <a:lnTo>
                  <a:pt x="32740" y="11450"/>
                </a:lnTo>
                <a:lnTo>
                  <a:pt x="32750" y="11490"/>
                </a:lnTo>
                <a:lnTo>
                  <a:pt x="32740" y="11550"/>
                </a:lnTo>
                <a:lnTo>
                  <a:pt x="32760" y="11620"/>
                </a:lnTo>
                <a:lnTo>
                  <a:pt x="32770" y="11660"/>
                </a:lnTo>
                <a:lnTo>
                  <a:pt x="32770" y="11710"/>
                </a:lnTo>
                <a:lnTo>
                  <a:pt x="32770" y="11830"/>
                </a:lnTo>
                <a:lnTo>
                  <a:pt x="32780" y="11890"/>
                </a:lnTo>
                <a:lnTo>
                  <a:pt x="32770" y="11950"/>
                </a:lnTo>
                <a:lnTo>
                  <a:pt x="32700" y="12230"/>
                </a:lnTo>
                <a:lnTo>
                  <a:pt x="32650" y="12360"/>
                </a:lnTo>
                <a:lnTo>
                  <a:pt x="32640" y="12380"/>
                </a:lnTo>
                <a:lnTo>
                  <a:pt x="32640" y="12410"/>
                </a:lnTo>
                <a:lnTo>
                  <a:pt x="32660" y="12440"/>
                </a:lnTo>
                <a:lnTo>
                  <a:pt x="32670" y="12470"/>
                </a:lnTo>
                <a:lnTo>
                  <a:pt x="32690" y="12480"/>
                </a:lnTo>
                <a:lnTo>
                  <a:pt x="32810" y="12590"/>
                </a:lnTo>
                <a:lnTo>
                  <a:pt x="32860" y="12640"/>
                </a:lnTo>
                <a:lnTo>
                  <a:pt x="33010" y="12890"/>
                </a:lnTo>
                <a:lnTo>
                  <a:pt x="33010" y="12910"/>
                </a:lnTo>
                <a:lnTo>
                  <a:pt x="33040" y="13060"/>
                </a:lnTo>
                <a:lnTo>
                  <a:pt x="33020" y="13170"/>
                </a:lnTo>
                <a:lnTo>
                  <a:pt x="32980" y="13270"/>
                </a:lnTo>
                <a:lnTo>
                  <a:pt x="32950" y="13320"/>
                </a:lnTo>
                <a:lnTo>
                  <a:pt x="32930" y="13350"/>
                </a:lnTo>
                <a:lnTo>
                  <a:pt x="32840" y="13410"/>
                </a:lnTo>
                <a:lnTo>
                  <a:pt x="32810" y="13420"/>
                </a:lnTo>
                <a:lnTo>
                  <a:pt x="32790" y="13430"/>
                </a:lnTo>
                <a:lnTo>
                  <a:pt x="32740" y="13440"/>
                </a:lnTo>
                <a:lnTo>
                  <a:pt x="32630" y="13450"/>
                </a:lnTo>
                <a:lnTo>
                  <a:pt x="32610" y="13450"/>
                </a:lnTo>
                <a:lnTo>
                  <a:pt x="32550" y="13470"/>
                </a:lnTo>
                <a:lnTo>
                  <a:pt x="32480" y="13520"/>
                </a:lnTo>
                <a:lnTo>
                  <a:pt x="32460" y="13520"/>
                </a:lnTo>
                <a:lnTo>
                  <a:pt x="32430" y="13530"/>
                </a:lnTo>
                <a:lnTo>
                  <a:pt x="32390" y="13540"/>
                </a:lnTo>
                <a:lnTo>
                  <a:pt x="32360" y="13540"/>
                </a:lnTo>
                <a:lnTo>
                  <a:pt x="32310" y="13530"/>
                </a:lnTo>
                <a:lnTo>
                  <a:pt x="32140" y="13470"/>
                </a:lnTo>
                <a:lnTo>
                  <a:pt x="32060" y="13460"/>
                </a:lnTo>
                <a:lnTo>
                  <a:pt x="32040" y="13460"/>
                </a:lnTo>
                <a:lnTo>
                  <a:pt x="32020" y="13460"/>
                </a:lnTo>
                <a:lnTo>
                  <a:pt x="32000" y="13470"/>
                </a:lnTo>
                <a:lnTo>
                  <a:pt x="31980" y="13480"/>
                </a:lnTo>
                <a:lnTo>
                  <a:pt x="31970" y="13500"/>
                </a:lnTo>
                <a:lnTo>
                  <a:pt x="31910" y="13630"/>
                </a:lnTo>
                <a:lnTo>
                  <a:pt x="31880" y="13650"/>
                </a:lnTo>
                <a:lnTo>
                  <a:pt x="31860" y="13650"/>
                </a:lnTo>
                <a:lnTo>
                  <a:pt x="31840" y="13640"/>
                </a:lnTo>
                <a:lnTo>
                  <a:pt x="31780" y="13590"/>
                </a:lnTo>
                <a:lnTo>
                  <a:pt x="31720" y="13550"/>
                </a:lnTo>
                <a:lnTo>
                  <a:pt x="31640" y="13530"/>
                </a:lnTo>
                <a:lnTo>
                  <a:pt x="31540" y="13510"/>
                </a:lnTo>
                <a:lnTo>
                  <a:pt x="31440" y="13500"/>
                </a:lnTo>
                <a:lnTo>
                  <a:pt x="31250" y="13510"/>
                </a:lnTo>
                <a:lnTo>
                  <a:pt x="31200" y="13500"/>
                </a:lnTo>
                <a:lnTo>
                  <a:pt x="31180" y="13490"/>
                </a:lnTo>
                <a:lnTo>
                  <a:pt x="31140" y="13470"/>
                </a:lnTo>
                <a:lnTo>
                  <a:pt x="31120" y="13460"/>
                </a:lnTo>
                <a:lnTo>
                  <a:pt x="31090" y="13430"/>
                </a:lnTo>
                <a:lnTo>
                  <a:pt x="31080" y="13420"/>
                </a:lnTo>
                <a:lnTo>
                  <a:pt x="31050" y="13360"/>
                </a:lnTo>
                <a:lnTo>
                  <a:pt x="31030" y="13330"/>
                </a:lnTo>
                <a:lnTo>
                  <a:pt x="30960" y="13250"/>
                </a:lnTo>
                <a:lnTo>
                  <a:pt x="30940" y="13210"/>
                </a:lnTo>
                <a:lnTo>
                  <a:pt x="30920" y="13180"/>
                </a:lnTo>
                <a:lnTo>
                  <a:pt x="30890" y="13150"/>
                </a:lnTo>
                <a:lnTo>
                  <a:pt x="30800" y="13090"/>
                </a:lnTo>
                <a:lnTo>
                  <a:pt x="30790" y="13080"/>
                </a:lnTo>
                <a:lnTo>
                  <a:pt x="30770" y="13060"/>
                </a:lnTo>
                <a:lnTo>
                  <a:pt x="30760" y="13050"/>
                </a:lnTo>
                <a:lnTo>
                  <a:pt x="30700" y="12910"/>
                </a:lnTo>
                <a:lnTo>
                  <a:pt x="30690" y="12890"/>
                </a:lnTo>
                <a:lnTo>
                  <a:pt x="30610" y="12800"/>
                </a:lnTo>
                <a:lnTo>
                  <a:pt x="30580" y="12770"/>
                </a:lnTo>
                <a:lnTo>
                  <a:pt x="30560" y="12760"/>
                </a:lnTo>
                <a:lnTo>
                  <a:pt x="30540" y="12750"/>
                </a:lnTo>
                <a:lnTo>
                  <a:pt x="30490" y="12750"/>
                </a:lnTo>
                <a:lnTo>
                  <a:pt x="30460" y="12740"/>
                </a:lnTo>
                <a:lnTo>
                  <a:pt x="30450" y="12730"/>
                </a:lnTo>
                <a:lnTo>
                  <a:pt x="30430" y="12710"/>
                </a:lnTo>
                <a:lnTo>
                  <a:pt x="30410" y="12680"/>
                </a:lnTo>
                <a:lnTo>
                  <a:pt x="30390" y="12670"/>
                </a:lnTo>
                <a:lnTo>
                  <a:pt x="30370" y="12660"/>
                </a:lnTo>
                <a:lnTo>
                  <a:pt x="30350" y="12650"/>
                </a:lnTo>
                <a:lnTo>
                  <a:pt x="30270" y="12660"/>
                </a:lnTo>
                <a:lnTo>
                  <a:pt x="30250" y="12660"/>
                </a:lnTo>
                <a:lnTo>
                  <a:pt x="30220" y="12670"/>
                </a:lnTo>
                <a:lnTo>
                  <a:pt x="30210" y="12680"/>
                </a:lnTo>
                <a:lnTo>
                  <a:pt x="30160" y="12720"/>
                </a:lnTo>
                <a:lnTo>
                  <a:pt x="30150" y="12730"/>
                </a:lnTo>
                <a:lnTo>
                  <a:pt x="30120" y="12740"/>
                </a:lnTo>
                <a:lnTo>
                  <a:pt x="30100" y="12740"/>
                </a:lnTo>
                <a:lnTo>
                  <a:pt x="30080" y="12750"/>
                </a:lnTo>
                <a:lnTo>
                  <a:pt x="30060" y="12780"/>
                </a:lnTo>
                <a:lnTo>
                  <a:pt x="30050" y="12910"/>
                </a:lnTo>
                <a:lnTo>
                  <a:pt x="30030" y="12980"/>
                </a:lnTo>
                <a:lnTo>
                  <a:pt x="30010" y="13000"/>
                </a:lnTo>
                <a:lnTo>
                  <a:pt x="30000" y="13030"/>
                </a:lnTo>
                <a:lnTo>
                  <a:pt x="29970" y="13050"/>
                </a:lnTo>
                <a:lnTo>
                  <a:pt x="29890" y="13110"/>
                </a:lnTo>
                <a:lnTo>
                  <a:pt x="29860" y="13130"/>
                </a:lnTo>
                <a:lnTo>
                  <a:pt x="29850" y="13150"/>
                </a:lnTo>
                <a:lnTo>
                  <a:pt x="29840" y="13170"/>
                </a:lnTo>
                <a:lnTo>
                  <a:pt x="29840" y="13200"/>
                </a:lnTo>
                <a:lnTo>
                  <a:pt x="29920" y="13380"/>
                </a:lnTo>
                <a:lnTo>
                  <a:pt x="29920" y="13400"/>
                </a:lnTo>
                <a:lnTo>
                  <a:pt x="29920" y="13430"/>
                </a:lnTo>
                <a:lnTo>
                  <a:pt x="29790" y="13680"/>
                </a:lnTo>
                <a:lnTo>
                  <a:pt x="29790" y="13690"/>
                </a:lnTo>
                <a:lnTo>
                  <a:pt x="29780" y="13710"/>
                </a:lnTo>
                <a:lnTo>
                  <a:pt x="29780" y="13740"/>
                </a:lnTo>
                <a:lnTo>
                  <a:pt x="29790" y="13790"/>
                </a:lnTo>
                <a:lnTo>
                  <a:pt x="29850" y="13940"/>
                </a:lnTo>
                <a:lnTo>
                  <a:pt x="29870" y="14010"/>
                </a:lnTo>
                <a:lnTo>
                  <a:pt x="29870" y="14040"/>
                </a:lnTo>
                <a:lnTo>
                  <a:pt x="29870" y="14080"/>
                </a:lnTo>
                <a:lnTo>
                  <a:pt x="29860" y="14190"/>
                </a:lnTo>
                <a:lnTo>
                  <a:pt x="29800" y="14380"/>
                </a:lnTo>
                <a:lnTo>
                  <a:pt x="29630" y="14760"/>
                </a:lnTo>
                <a:lnTo>
                  <a:pt x="29630" y="14810"/>
                </a:lnTo>
                <a:lnTo>
                  <a:pt x="29640" y="14870"/>
                </a:lnTo>
                <a:lnTo>
                  <a:pt x="29700" y="15060"/>
                </a:lnTo>
                <a:lnTo>
                  <a:pt x="29720" y="15100"/>
                </a:lnTo>
                <a:lnTo>
                  <a:pt x="29740" y="15110"/>
                </a:lnTo>
                <a:lnTo>
                  <a:pt x="29760" y="15120"/>
                </a:lnTo>
                <a:lnTo>
                  <a:pt x="29800" y="15110"/>
                </a:lnTo>
                <a:lnTo>
                  <a:pt x="29830" y="15110"/>
                </a:lnTo>
                <a:lnTo>
                  <a:pt x="29840" y="15120"/>
                </a:lnTo>
                <a:lnTo>
                  <a:pt x="29850" y="15140"/>
                </a:lnTo>
                <a:lnTo>
                  <a:pt x="29850" y="15180"/>
                </a:lnTo>
                <a:lnTo>
                  <a:pt x="29850" y="15230"/>
                </a:lnTo>
                <a:lnTo>
                  <a:pt x="29820" y="15290"/>
                </a:lnTo>
                <a:lnTo>
                  <a:pt x="29810" y="15300"/>
                </a:lnTo>
                <a:lnTo>
                  <a:pt x="29790" y="15370"/>
                </a:lnTo>
                <a:lnTo>
                  <a:pt x="29780" y="15420"/>
                </a:lnTo>
                <a:lnTo>
                  <a:pt x="29780" y="15470"/>
                </a:lnTo>
                <a:lnTo>
                  <a:pt x="29780" y="15550"/>
                </a:lnTo>
                <a:lnTo>
                  <a:pt x="29780" y="15580"/>
                </a:lnTo>
                <a:lnTo>
                  <a:pt x="29780" y="15670"/>
                </a:lnTo>
                <a:lnTo>
                  <a:pt x="29790" y="15770"/>
                </a:lnTo>
                <a:lnTo>
                  <a:pt x="29790" y="15820"/>
                </a:lnTo>
                <a:lnTo>
                  <a:pt x="29790" y="15860"/>
                </a:lnTo>
                <a:lnTo>
                  <a:pt x="29780" y="15880"/>
                </a:lnTo>
                <a:lnTo>
                  <a:pt x="29750" y="15910"/>
                </a:lnTo>
                <a:lnTo>
                  <a:pt x="29740" y="15930"/>
                </a:lnTo>
                <a:lnTo>
                  <a:pt x="29730" y="15950"/>
                </a:lnTo>
                <a:lnTo>
                  <a:pt x="29730" y="15980"/>
                </a:lnTo>
                <a:lnTo>
                  <a:pt x="29740" y="16010"/>
                </a:lnTo>
                <a:lnTo>
                  <a:pt x="29770" y="16070"/>
                </a:lnTo>
                <a:lnTo>
                  <a:pt x="29820" y="16130"/>
                </a:lnTo>
                <a:lnTo>
                  <a:pt x="29830" y="16170"/>
                </a:lnTo>
                <a:lnTo>
                  <a:pt x="29830" y="16220"/>
                </a:lnTo>
                <a:lnTo>
                  <a:pt x="29840" y="16440"/>
                </a:lnTo>
                <a:lnTo>
                  <a:pt x="29830" y="16480"/>
                </a:lnTo>
                <a:lnTo>
                  <a:pt x="29810" y="16530"/>
                </a:lnTo>
                <a:lnTo>
                  <a:pt x="29810" y="16560"/>
                </a:lnTo>
                <a:lnTo>
                  <a:pt x="29820" y="16590"/>
                </a:lnTo>
                <a:lnTo>
                  <a:pt x="29910" y="16730"/>
                </a:lnTo>
                <a:lnTo>
                  <a:pt x="30080" y="16930"/>
                </a:lnTo>
                <a:lnTo>
                  <a:pt x="30090" y="16950"/>
                </a:lnTo>
                <a:lnTo>
                  <a:pt x="30130" y="16970"/>
                </a:lnTo>
                <a:lnTo>
                  <a:pt x="30150" y="16970"/>
                </a:lnTo>
                <a:lnTo>
                  <a:pt x="30180" y="16980"/>
                </a:lnTo>
                <a:lnTo>
                  <a:pt x="30220" y="16990"/>
                </a:lnTo>
                <a:lnTo>
                  <a:pt x="30240" y="17000"/>
                </a:lnTo>
                <a:lnTo>
                  <a:pt x="30310" y="17050"/>
                </a:lnTo>
                <a:lnTo>
                  <a:pt x="30340" y="17070"/>
                </a:lnTo>
                <a:lnTo>
                  <a:pt x="30370" y="17100"/>
                </a:lnTo>
                <a:lnTo>
                  <a:pt x="30380" y="17120"/>
                </a:lnTo>
                <a:lnTo>
                  <a:pt x="30380" y="17150"/>
                </a:lnTo>
                <a:lnTo>
                  <a:pt x="30360" y="17190"/>
                </a:lnTo>
                <a:lnTo>
                  <a:pt x="30340" y="17210"/>
                </a:lnTo>
                <a:lnTo>
                  <a:pt x="30320" y="17220"/>
                </a:lnTo>
                <a:lnTo>
                  <a:pt x="30300" y="17230"/>
                </a:lnTo>
                <a:lnTo>
                  <a:pt x="30280" y="17230"/>
                </a:lnTo>
                <a:lnTo>
                  <a:pt x="30250" y="17230"/>
                </a:lnTo>
                <a:lnTo>
                  <a:pt x="30230" y="17220"/>
                </a:lnTo>
                <a:lnTo>
                  <a:pt x="30200" y="17210"/>
                </a:lnTo>
                <a:lnTo>
                  <a:pt x="30180" y="17210"/>
                </a:lnTo>
                <a:lnTo>
                  <a:pt x="30160" y="17210"/>
                </a:lnTo>
                <a:lnTo>
                  <a:pt x="30150" y="17230"/>
                </a:lnTo>
                <a:lnTo>
                  <a:pt x="30130" y="17240"/>
                </a:lnTo>
                <a:lnTo>
                  <a:pt x="30120" y="17290"/>
                </a:lnTo>
                <a:lnTo>
                  <a:pt x="30100" y="17360"/>
                </a:lnTo>
                <a:lnTo>
                  <a:pt x="30090" y="17400"/>
                </a:lnTo>
                <a:lnTo>
                  <a:pt x="30050" y="17480"/>
                </a:lnTo>
                <a:lnTo>
                  <a:pt x="30020" y="17510"/>
                </a:lnTo>
                <a:lnTo>
                  <a:pt x="29770" y="17720"/>
                </a:lnTo>
                <a:lnTo>
                  <a:pt x="29760" y="17740"/>
                </a:lnTo>
                <a:lnTo>
                  <a:pt x="29750" y="17750"/>
                </a:lnTo>
                <a:lnTo>
                  <a:pt x="29740" y="17770"/>
                </a:lnTo>
                <a:lnTo>
                  <a:pt x="29730" y="17790"/>
                </a:lnTo>
                <a:lnTo>
                  <a:pt x="29730" y="17820"/>
                </a:lnTo>
                <a:lnTo>
                  <a:pt x="29730" y="17840"/>
                </a:lnTo>
                <a:lnTo>
                  <a:pt x="29730" y="17870"/>
                </a:lnTo>
                <a:lnTo>
                  <a:pt x="29740" y="17910"/>
                </a:lnTo>
                <a:lnTo>
                  <a:pt x="29760" y="17940"/>
                </a:lnTo>
                <a:lnTo>
                  <a:pt x="29790" y="17970"/>
                </a:lnTo>
                <a:lnTo>
                  <a:pt x="29830" y="18000"/>
                </a:lnTo>
                <a:lnTo>
                  <a:pt x="29840" y="18020"/>
                </a:lnTo>
                <a:lnTo>
                  <a:pt x="29840" y="18040"/>
                </a:lnTo>
                <a:lnTo>
                  <a:pt x="29830" y="18080"/>
                </a:lnTo>
                <a:lnTo>
                  <a:pt x="29800" y="18150"/>
                </a:lnTo>
                <a:lnTo>
                  <a:pt x="29760" y="18230"/>
                </a:lnTo>
                <a:lnTo>
                  <a:pt x="29680" y="18490"/>
                </a:lnTo>
                <a:lnTo>
                  <a:pt x="29680" y="18520"/>
                </a:lnTo>
                <a:lnTo>
                  <a:pt x="29700" y="18550"/>
                </a:lnTo>
                <a:lnTo>
                  <a:pt x="29750" y="18600"/>
                </a:lnTo>
                <a:lnTo>
                  <a:pt x="29770" y="18640"/>
                </a:lnTo>
                <a:lnTo>
                  <a:pt x="29780" y="18680"/>
                </a:lnTo>
                <a:lnTo>
                  <a:pt x="29790" y="18760"/>
                </a:lnTo>
                <a:lnTo>
                  <a:pt x="29790" y="18900"/>
                </a:lnTo>
                <a:lnTo>
                  <a:pt x="29780" y="18930"/>
                </a:lnTo>
                <a:lnTo>
                  <a:pt x="29760" y="19020"/>
                </a:lnTo>
                <a:lnTo>
                  <a:pt x="29770" y="19060"/>
                </a:lnTo>
                <a:lnTo>
                  <a:pt x="29790" y="19110"/>
                </a:lnTo>
                <a:lnTo>
                  <a:pt x="29860" y="19230"/>
                </a:lnTo>
                <a:lnTo>
                  <a:pt x="29880" y="19270"/>
                </a:lnTo>
                <a:lnTo>
                  <a:pt x="29890" y="19310"/>
                </a:lnTo>
                <a:lnTo>
                  <a:pt x="29890" y="19370"/>
                </a:lnTo>
                <a:lnTo>
                  <a:pt x="29890" y="19410"/>
                </a:lnTo>
                <a:lnTo>
                  <a:pt x="29880" y="19440"/>
                </a:lnTo>
                <a:lnTo>
                  <a:pt x="29860" y="19450"/>
                </a:lnTo>
                <a:lnTo>
                  <a:pt x="29800" y="19470"/>
                </a:lnTo>
                <a:lnTo>
                  <a:pt x="29770" y="19500"/>
                </a:lnTo>
                <a:lnTo>
                  <a:pt x="29750" y="19510"/>
                </a:lnTo>
                <a:lnTo>
                  <a:pt x="29730" y="19540"/>
                </a:lnTo>
                <a:lnTo>
                  <a:pt x="29700" y="19580"/>
                </a:lnTo>
                <a:lnTo>
                  <a:pt x="29700" y="19600"/>
                </a:lnTo>
                <a:lnTo>
                  <a:pt x="29670" y="19740"/>
                </a:lnTo>
                <a:lnTo>
                  <a:pt x="29660" y="19760"/>
                </a:lnTo>
                <a:lnTo>
                  <a:pt x="29640" y="19800"/>
                </a:lnTo>
                <a:lnTo>
                  <a:pt x="29630" y="19820"/>
                </a:lnTo>
                <a:lnTo>
                  <a:pt x="29630" y="19850"/>
                </a:lnTo>
                <a:lnTo>
                  <a:pt x="29630" y="19890"/>
                </a:lnTo>
                <a:lnTo>
                  <a:pt x="29650" y="19990"/>
                </a:lnTo>
                <a:lnTo>
                  <a:pt x="29690" y="20110"/>
                </a:lnTo>
                <a:lnTo>
                  <a:pt x="29720" y="20150"/>
                </a:lnTo>
                <a:lnTo>
                  <a:pt x="29740" y="20180"/>
                </a:lnTo>
                <a:lnTo>
                  <a:pt x="29870" y="20290"/>
                </a:lnTo>
                <a:lnTo>
                  <a:pt x="30050" y="20400"/>
                </a:lnTo>
                <a:lnTo>
                  <a:pt x="30070" y="20410"/>
                </a:lnTo>
                <a:lnTo>
                  <a:pt x="30210" y="20610"/>
                </a:lnTo>
                <a:lnTo>
                  <a:pt x="30240" y="20640"/>
                </a:lnTo>
                <a:lnTo>
                  <a:pt x="30370" y="20800"/>
                </a:lnTo>
                <a:lnTo>
                  <a:pt x="30410" y="20840"/>
                </a:lnTo>
                <a:lnTo>
                  <a:pt x="30440" y="20860"/>
                </a:lnTo>
                <a:lnTo>
                  <a:pt x="30470" y="20870"/>
                </a:lnTo>
                <a:lnTo>
                  <a:pt x="30490" y="20880"/>
                </a:lnTo>
                <a:lnTo>
                  <a:pt x="30510" y="20900"/>
                </a:lnTo>
                <a:lnTo>
                  <a:pt x="30540" y="20940"/>
                </a:lnTo>
                <a:lnTo>
                  <a:pt x="30570" y="20980"/>
                </a:lnTo>
                <a:lnTo>
                  <a:pt x="30580" y="21020"/>
                </a:lnTo>
                <a:lnTo>
                  <a:pt x="30580" y="21080"/>
                </a:lnTo>
                <a:lnTo>
                  <a:pt x="30570" y="21100"/>
                </a:lnTo>
                <a:lnTo>
                  <a:pt x="30560" y="21120"/>
                </a:lnTo>
                <a:lnTo>
                  <a:pt x="30540" y="21130"/>
                </a:lnTo>
                <a:lnTo>
                  <a:pt x="30490" y="21170"/>
                </a:lnTo>
                <a:lnTo>
                  <a:pt x="30480" y="21180"/>
                </a:lnTo>
                <a:lnTo>
                  <a:pt x="30470" y="21210"/>
                </a:lnTo>
                <a:lnTo>
                  <a:pt x="30470" y="21240"/>
                </a:lnTo>
                <a:lnTo>
                  <a:pt x="30480" y="21290"/>
                </a:lnTo>
                <a:lnTo>
                  <a:pt x="30460" y="21310"/>
                </a:lnTo>
                <a:lnTo>
                  <a:pt x="30440" y="21330"/>
                </a:lnTo>
                <a:lnTo>
                  <a:pt x="30420" y="21330"/>
                </a:lnTo>
                <a:lnTo>
                  <a:pt x="30410" y="21350"/>
                </a:lnTo>
                <a:lnTo>
                  <a:pt x="30400" y="21370"/>
                </a:lnTo>
                <a:lnTo>
                  <a:pt x="30400" y="21400"/>
                </a:lnTo>
                <a:lnTo>
                  <a:pt x="30430" y="21450"/>
                </a:lnTo>
                <a:lnTo>
                  <a:pt x="30490" y="21540"/>
                </a:lnTo>
                <a:lnTo>
                  <a:pt x="30520" y="21620"/>
                </a:lnTo>
                <a:lnTo>
                  <a:pt x="30530" y="21680"/>
                </a:lnTo>
                <a:lnTo>
                  <a:pt x="30600" y="21740"/>
                </a:lnTo>
                <a:lnTo>
                  <a:pt x="30940" y="21880"/>
                </a:lnTo>
                <a:lnTo>
                  <a:pt x="30620" y="21950"/>
                </a:lnTo>
                <a:lnTo>
                  <a:pt x="30590" y="21960"/>
                </a:lnTo>
                <a:lnTo>
                  <a:pt x="30550" y="21980"/>
                </a:lnTo>
                <a:lnTo>
                  <a:pt x="30480" y="22030"/>
                </a:lnTo>
                <a:lnTo>
                  <a:pt x="30430" y="22080"/>
                </a:lnTo>
                <a:lnTo>
                  <a:pt x="30370" y="22160"/>
                </a:lnTo>
                <a:lnTo>
                  <a:pt x="30340" y="22190"/>
                </a:lnTo>
                <a:lnTo>
                  <a:pt x="30320" y="22200"/>
                </a:lnTo>
                <a:lnTo>
                  <a:pt x="30290" y="22210"/>
                </a:lnTo>
                <a:lnTo>
                  <a:pt x="30120" y="22190"/>
                </a:lnTo>
                <a:lnTo>
                  <a:pt x="29900" y="22190"/>
                </a:lnTo>
                <a:lnTo>
                  <a:pt x="29840" y="22210"/>
                </a:lnTo>
                <a:lnTo>
                  <a:pt x="29760" y="22240"/>
                </a:lnTo>
                <a:lnTo>
                  <a:pt x="29110" y="22560"/>
                </a:lnTo>
                <a:lnTo>
                  <a:pt x="29020" y="22620"/>
                </a:lnTo>
                <a:lnTo>
                  <a:pt x="29010" y="22640"/>
                </a:lnTo>
                <a:lnTo>
                  <a:pt x="28940" y="22660"/>
                </a:lnTo>
                <a:lnTo>
                  <a:pt x="28680" y="22680"/>
                </a:lnTo>
                <a:lnTo>
                  <a:pt x="28590" y="22760"/>
                </a:lnTo>
                <a:lnTo>
                  <a:pt x="27760" y="21990"/>
                </a:lnTo>
                <a:lnTo>
                  <a:pt x="27700" y="21910"/>
                </a:lnTo>
                <a:lnTo>
                  <a:pt x="27660" y="21820"/>
                </a:lnTo>
                <a:lnTo>
                  <a:pt x="27660" y="21740"/>
                </a:lnTo>
                <a:lnTo>
                  <a:pt x="27650" y="21670"/>
                </a:lnTo>
                <a:lnTo>
                  <a:pt x="27640" y="21610"/>
                </a:lnTo>
                <a:lnTo>
                  <a:pt x="27590" y="21540"/>
                </a:lnTo>
                <a:lnTo>
                  <a:pt x="27450" y="21420"/>
                </a:lnTo>
                <a:lnTo>
                  <a:pt x="27410" y="21350"/>
                </a:lnTo>
                <a:lnTo>
                  <a:pt x="27390" y="21260"/>
                </a:lnTo>
                <a:lnTo>
                  <a:pt x="27330" y="21190"/>
                </a:lnTo>
                <a:lnTo>
                  <a:pt x="27250" y="21130"/>
                </a:lnTo>
                <a:lnTo>
                  <a:pt x="27200" y="21040"/>
                </a:lnTo>
                <a:lnTo>
                  <a:pt x="27340" y="21020"/>
                </a:lnTo>
                <a:lnTo>
                  <a:pt x="27260" y="20730"/>
                </a:lnTo>
                <a:lnTo>
                  <a:pt x="27300" y="20630"/>
                </a:lnTo>
                <a:lnTo>
                  <a:pt x="27470" y="20330"/>
                </a:lnTo>
                <a:lnTo>
                  <a:pt x="27630" y="20220"/>
                </a:lnTo>
                <a:lnTo>
                  <a:pt x="27650" y="20210"/>
                </a:lnTo>
                <a:lnTo>
                  <a:pt x="27670" y="20170"/>
                </a:lnTo>
                <a:lnTo>
                  <a:pt x="27660" y="20100"/>
                </a:lnTo>
                <a:lnTo>
                  <a:pt x="27630" y="20030"/>
                </a:lnTo>
                <a:lnTo>
                  <a:pt x="27610" y="19990"/>
                </a:lnTo>
                <a:lnTo>
                  <a:pt x="27580" y="19960"/>
                </a:lnTo>
                <a:lnTo>
                  <a:pt x="27500" y="19750"/>
                </a:lnTo>
                <a:lnTo>
                  <a:pt x="27480" y="19670"/>
                </a:lnTo>
                <a:lnTo>
                  <a:pt x="27470" y="19650"/>
                </a:lnTo>
                <a:lnTo>
                  <a:pt x="27380" y="19610"/>
                </a:lnTo>
                <a:lnTo>
                  <a:pt x="27360" y="19590"/>
                </a:lnTo>
                <a:lnTo>
                  <a:pt x="27330" y="19600"/>
                </a:lnTo>
                <a:lnTo>
                  <a:pt x="27310" y="19590"/>
                </a:lnTo>
                <a:lnTo>
                  <a:pt x="27300" y="19540"/>
                </a:lnTo>
                <a:lnTo>
                  <a:pt x="27310" y="19510"/>
                </a:lnTo>
                <a:lnTo>
                  <a:pt x="27330" y="19450"/>
                </a:lnTo>
                <a:lnTo>
                  <a:pt x="27340" y="19410"/>
                </a:lnTo>
                <a:lnTo>
                  <a:pt x="27330" y="19340"/>
                </a:lnTo>
                <a:lnTo>
                  <a:pt x="27270" y="19230"/>
                </a:lnTo>
                <a:lnTo>
                  <a:pt x="27260" y="19150"/>
                </a:lnTo>
                <a:lnTo>
                  <a:pt x="27260" y="19100"/>
                </a:lnTo>
                <a:lnTo>
                  <a:pt x="27250" y="19060"/>
                </a:lnTo>
                <a:lnTo>
                  <a:pt x="27230" y="19020"/>
                </a:lnTo>
                <a:lnTo>
                  <a:pt x="26920" y="18590"/>
                </a:lnTo>
                <a:lnTo>
                  <a:pt x="26860" y="18460"/>
                </a:lnTo>
                <a:lnTo>
                  <a:pt x="26870" y="18400"/>
                </a:lnTo>
                <a:lnTo>
                  <a:pt x="26960" y="18360"/>
                </a:lnTo>
                <a:lnTo>
                  <a:pt x="27010" y="18270"/>
                </a:lnTo>
                <a:lnTo>
                  <a:pt x="27010" y="18150"/>
                </a:lnTo>
                <a:lnTo>
                  <a:pt x="26970" y="18060"/>
                </a:lnTo>
                <a:lnTo>
                  <a:pt x="26900" y="18010"/>
                </a:lnTo>
                <a:lnTo>
                  <a:pt x="26590" y="17890"/>
                </a:lnTo>
                <a:lnTo>
                  <a:pt x="26530" y="17910"/>
                </a:lnTo>
                <a:lnTo>
                  <a:pt x="26520" y="17920"/>
                </a:lnTo>
                <a:lnTo>
                  <a:pt x="26400" y="18220"/>
                </a:lnTo>
                <a:lnTo>
                  <a:pt x="26380" y="18270"/>
                </a:lnTo>
                <a:lnTo>
                  <a:pt x="26320" y="18310"/>
                </a:lnTo>
                <a:lnTo>
                  <a:pt x="26200" y="18240"/>
                </a:lnTo>
                <a:lnTo>
                  <a:pt x="26070" y="18150"/>
                </a:lnTo>
                <a:lnTo>
                  <a:pt x="25960" y="18030"/>
                </a:lnTo>
                <a:lnTo>
                  <a:pt x="25870" y="17890"/>
                </a:lnTo>
                <a:lnTo>
                  <a:pt x="25840" y="17730"/>
                </a:lnTo>
                <a:lnTo>
                  <a:pt x="25840" y="17590"/>
                </a:lnTo>
                <a:lnTo>
                  <a:pt x="25820" y="17450"/>
                </a:lnTo>
                <a:lnTo>
                  <a:pt x="25660" y="17210"/>
                </a:lnTo>
                <a:lnTo>
                  <a:pt x="25530" y="16920"/>
                </a:lnTo>
                <a:lnTo>
                  <a:pt x="25500" y="16830"/>
                </a:lnTo>
                <a:lnTo>
                  <a:pt x="25430" y="16710"/>
                </a:lnTo>
                <a:lnTo>
                  <a:pt x="25310" y="16590"/>
                </a:lnTo>
                <a:lnTo>
                  <a:pt x="25270" y="16520"/>
                </a:lnTo>
                <a:lnTo>
                  <a:pt x="25400" y="16540"/>
                </a:lnTo>
                <a:lnTo>
                  <a:pt x="25440" y="16540"/>
                </a:lnTo>
                <a:lnTo>
                  <a:pt x="25490" y="16580"/>
                </a:lnTo>
                <a:lnTo>
                  <a:pt x="25610" y="16770"/>
                </a:lnTo>
                <a:lnTo>
                  <a:pt x="25630" y="16820"/>
                </a:lnTo>
                <a:lnTo>
                  <a:pt x="25660" y="16870"/>
                </a:lnTo>
                <a:lnTo>
                  <a:pt x="25720" y="16910"/>
                </a:lnTo>
                <a:lnTo>
                  <a:pt x="25790" y="16920"/>
                </a:lnTo>
                <a:lnTo>
                  <a:pt x="25930" y="16890"/>
                </a:lnTo>
                <a:lnTo>
                  <a:pt x="26210" y="16900"/>
                </a:lnTo>
                <a:lnTo>
                  <a:pt x="26440" y="16780"/>
                </a:lnTo>
                <a:lnTo>
                  <a:pt x="26860" y="16510"/>
                </a:lnTo>
                <a:lnTo>
                  <a:pt x="26970" y="16470"/>
                </a:lnTo>
                <a:lnTo>
                  <a:pt x="27290" y="16480"/>
                </a:lnTo>
                <a:lnTo>
                  <a:pt x="27570" y="16400"/>
                </a:lnTo>
                <a:lnTo>
                  <a:pt x="27600" y="16410"/>
                </a:lnTo>
                <a:lnTo>
                  <a:pt x="27620" y="16390"/>
                </a:lnTo>
                <a:lnTo>
                  <a:pt x="27660" y="16320"/>
                </a:lnTo>
                <a:lnTo>
                  <a:pt x="27700" y="16070"/>
                </a:lnTo>
                <a:lnTo>
                  <a:pt x="27660" y="15810"/>
                </a:lnTo>
                <a:lnTo>
                  <a:pt x="27590" y="15560"/>
                </a:lnTo>
                <a:lnTo>
                  <a:pt x="27560" y="15330"/>
                </a:lnTo>
                <a:lnTo>
                  <a:pt x="27560" y="15190"/>
                </a:lnTo>
                <a:lnTo>
                  <a:pt x="27540" y="15080"/>
                </a:lnTo>
                <a:lnTo>
                  <a:pt x="27470" y="14840"/>
                </a:lnTo>
                <a:lnTo>
                  <a:pt x="27460" y="14790"/>
                </a:lnTo>
                <a:lnTo>
                  <a:pt x="27490" y="14630"/>
                </a:lnTo>
                <a:lnTo>
                  <a:pt x="27460" y="14550"/>
                </a:lnTo>
                <a:lnTo>
                  <a:pt x="27400" y="14480"/>
                </a:lnTo>
                <a:lnTo>
                  <a:pt x="27250" y="14370"/>
                </a:lnTo>
                <a:lnTo>
                  <a:pt x="27120" y="14240"/>
                </a:lnTo>
                <a:lnTo>
                  <a:pt x="27100" y="14160"/>
                </a:lnTo>
                <a:lnTo>
                  <a:pt x="27160" y="14100"/>
                </a:lnTo>
                <a:lnTo>
                  <a:pt x="27280" y="14010"/>
                </a:lnTo>
                <a:lnTo>
                  <a:pt x="27370" y="13920"/>
                </a:lnTo>
                <a:lnTo>
                  <a:pt x="27410" y="13820"/>
                </a:lnTo>
                <a:lnTo>
                  <a:pt x="27450" y="13580"/>
                </a:lnTo>
                <a:lnTo>
                  <a:pt x="27510" y="13460"/>
                </a:lnTo>
                <a:lnTo>
                  <a:pt x="27880" y="13170"/>
                </a:lnTo>
                <a:lnTo>
                  <a:pt x="27970" y="13080"/>
                </a:lnTo>
                <a:lnTo>
                  <a:pt x="28010" y="12990"/>
                </a:lnTo>
                <a:lnTo>
                  <a:pt x="28030" y="12490"/>
                </a:lnTo>
                <a:lnTo>
                  <a:pt x="28020" y="12380"/>
                </a:lnTo>
                <a:lnTo>
                  <a:pt x="27970" y="12260"/>
                </a:lnTo>
                <a:lnTo>
                  <a:pt x="27920" y="12200"/>
                </a:lnTo>
                <a:lnTo>
                  <a:pt x="27760" y="12070"/>
                </a:lnTo>
                <a:lnTo>
                  <a:pt x="27730" y="12010"/>
                </a:lnTo>
                <a:lnTo>
                  <a:pt x="27750" y="11950"/>
                </a:lnTo>
                <a:lnTo>
                  <a:pt x="27810" y="11940"/>
                </a:lnTo>
                <a:lnTo>
                  <a:pt x="27870" y="11940"/>
                </a:lnTo>
                <a:lnTo>
                  <a:pt x="27930" y="11920"/>
                </a:lnTo>
                <a:lnTo>
                  <a:pt x="27980" y="11790"/>
                </a:lnTo>
                <a:lnTo>
                  <a:pt x="27920" y="11690"/>
                </a:lnTo>
                <a:lnTo>
                  <a:pt x="27840" y="11570"/>
                </a:lnTo>
                <a:lnTo>
                  <a:pt x="27800" y="11420"/>
                </a:lnTo>
                <a:lnTo>
                  <a:pt x="27790" y="11350"/>
                </a:lnTo>
                <a:lnTo>
                  <a:pt x="27750" y="11230"/>
                </a:lnTo>
                <a:lnTo>
                  <a:pt x="27750" y="11190"/>
                </a:lnTo>
                <a:lnTo>
                  <a:pt x="27940" y="10910"/>
                </a:lnTo>
                <a:lnTo>
                  <a:pt x="28140" y="10740"/>
                </a:lnTo>
                <a:lnTo>
                  <a:pt x="28190" y="10670"/>
                </a:lnTo>
                <a:lnTo>
                  <a:pt x="28230" y="10580"/>
                </a:lnTo>
                <a:lnTo>
                  <a:pt x="28230" y="10540"/>
                </a:lnTo>
                <a:lnTo>
                  <a:pt x="28210" y="10510"/>
                </a:lnTo>
                <a:lnTo>
                  <a:pt x="28190" y="10430"/>
                </a:lnTo>
                <a:lnTo>
                  <a:pt x="28170" y="10300"/>
                </a:lnTo>
                <a:lnTo>
                  <a:pt x="28180" y="10190"/>
                </a:lnTo>
                <a:lnTo>
                  <a:pt x="28230" y="10110"/>
                </a:lnTo>
                <a:lnTo>
                  <a:pt x="28350" y="10090"/>
                </a:lnTo>
                <a:lnTo>
                  <a:pt x="28450" y="10080"/>
                </a:lnTo>
                <a:lnTo>
                  <a:pt x="28820" y="9890"/>
                </a:lnTo>
                <a:lnTo>
                  <a:pt x="28870" y="9850"/>
                </a:lnTo>
                <a:lnTo>
                  <a:pt x="28960" y="9740"/>
                </a:lnTo>
                <a:lnTo>
                  <a:pt x="29010" y="9690"/>
                </a:lnTo>
                <a:lnTo>
                  <a:pt x="29080" y="9670"/>
                </a:lnTo>
                <a:lnTo>
                  <a:pt x="29140" y="9680"/>
                </a:lnTo>
                <a:lnTo>
                  <a:pt x="29180" y="9660"/>
                </a:lnTo>
                <a:lnTo>
                  <a:pt x="29220" y="9580"/>
                </a:lnTo>
                <a:lnTo>
                  <a:pt x="29220" y="9470"/>
                </a:lnTo>
                <a:lnTo>
                  <a:pt x="29170" y="9240"/>
                </a:lnTo>
                <a:lnTo>
                  <a:pt x="29160" y="9120"/>
                </a:lnTo>
                <a:lnTo>
                  <a:pt x="29240" y="8710"/>
                </a:lnTo>
                <a:lnTo>
                  <a:pt x="29280" y="8620"/>
                </a:lnTo>
                <a:lnTo>
                  <a:pt x="29410" y="8590"/>
                </a:lnTo>
                <a:lnTo>
                  <a:pt x="29500" y="8680"/>
                </a:lnTo>
                <a:lnTo>
                  <a:pt x="29570" y="8780"/>
                </a:lnTo>
                <a:lnTo>
                  <a:pt x="29650" y="8810"/>
                </a:lnTo>
                <a:lnTo>
                  <a:pt x="29800" y="8780"/>
                </a:lnTo>
                <a:lnTo>
                  <a:pt x="29920" y="8850"/>
                </a:lnTo>
                <a:lnTo>
                  <a:pt x="30160" y="9070"/>
                </a:lnTo>
                <a:lnTo>
                  <a:pt x="30360" y="9140"/>
                </a:lnTo>
                <a:lnTo>
                  <a:pt x="30410" y="9160"/>
                </a:lnTo>
                <a:lnTo>
                  <a:pt x="30430" y="9220"/>
                </a:lnTo>
                <a:lnTo>
                  <a:pt x="30430" y="9350"/>
                </a:lnTo>
                <a:lnTo>
                  <a:pt x="30440" y="9420"/>
                </a:lnTo>
                <a:lnTo>
                  <a:pt x="30550" y="9500"/>
                </a:lnTo>
                <a:lnTo>
                  <a:pt x="30700" y="9460"/>
                </a:lnTo>
                <a:lnTo>
                  <a:pt x="30970" y="9340"/>
                </a:lnTo>
                <a:lnTo>
                  <a:pt x="31210" y="9330"/>
                </a:lnTo>
                <a:lnTo>
                  <a:pt x="31480" y="9360"/>
                </a:lnTo>
                <a:lnTo>
                  <a:pt x="31750" y="9350"/>
                </a:lnTo>
                <a:lnTo>
                  <a:pt x="31960" y="9240"/>
                </a:lnTo>
                <a:lnTo>
                  <a:pt x="31980" y="9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