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Lop Buri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Lop 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900" y="40320"/>
                </a:moveTo>
                <a:lnTo>
                  <a:pt x="43980" y="40200"/>
                </a:lnTo>
                <a:lnTo>
                  <a:pt x="43990" y="40160"/>
                </a:lnTo>
                <a:lnTo>
                  <a:pt x="43980" y="40130"/>
                </a:lnTo>
                <a:lnTo>
                  <a:pt x="43970" y="40110"/>
                </a:lnTo>
                <a:lnTo>
                  <a:pt x="43940" y="40000"/>
                </a:lnTo>
                <a:lnTo>
                  <a:pt x="43890" y="39640"/>
                </a:lnTo>
                <a:lnTo>
                  <a:pt x="43880" y="39610"/>
                </a:lnTo>
                <a:lnTo>
                  <a:pt x="43880" y="39600"/>
                </a:lnTo>
                <a:lnTo>
                  <a:pt x="43860" y="39570"/>
                </a:lnTo>
                <a:lnTo>
                  <a:pt x="43850" y="39560"/>
                </a:lnTo>
                <a:lnTo>
                  <a:pt x="43820" y="39520"/>
                </a:lnTo>
                <a:lnTo>
                  <a:pt x="43800" y="39510"/>
                </a:lnTo>
                <a:lnTo>
                  <a:pt x="43770" y="39490"/>
                </a:lnTo>
                <a:lnTo>
                  <a:pt x="43750" y="39450"/>
                </a:lnTo>
                <a:lnTo>
                  <a:pt x="43720" y="39380"/>
                </a:lnTo>
                <a:lnTo>
                  <a:pt x="43640" y="39130"/>
                </a:lnTo>
                <a:lnTo>
                  <a:pt x="43640" y="39080"/>
                </a:lnTo>
                <a:lnTo>
                  <a:pt x="43650" y="39060"/>
                </a:lnTo>
                <a:lnTo>
                  <a:pt x="43670" y="39030"/>
                </a:lnTo>
                <a:lnTo>
                  <a:pt x="43750" y="38940"/>
                </a:lnTo>
                <a:lnTo>
                  <a:pt x="43780" y="38880"/>
                </a:lnTo>
                <a:lnTo>
                  <a:pt x="43790" y="38820"/>
                </a:lnTo>
                <a:lnTo>
                  <a:pt x="43800" y="38780"/>
                </a:lnTo>
                <a:lnTo>
                  <a:pt x="43790" y="38750"/>
                </a:lnTo>
                <a:lnTo>
                  <a:pt x="43780" y="38710"/>
                </a:lnTo>
                <a:lnTo>
                  <a:pt x="43730" y="38430"/>
                </a:lnTo>
                <a:lnTo>
                  <a:pt x="43720" y="38420"/>
                </a:lnTo>
                <a:lnTo>
                  <a:pt x="43660" y="38350"/>
                </a:lnTo>
                <a:lnTo>
                  <a:pt x="43650" y="38320"/>
                </a:lnTo>
                <a:lnTo>
                  <a:pt x="43660" y="38300"/>
                </a:lnTo>
                <a:lnTo>
                  <a:pt x="43690" y="38260"/>
                </a:lnTo>
                <a:lnTo>
                  <a:pt x="43750" y="38130"/>
                </a:lnTo>
                <a:lnTo>
                  <a:pt x="43850" y="38020"/>
                </a:lnTo>
                <a:lnTo>
                  <a:pt x="43870" y="38010"/>
                </a:lnTo>
                <a:lnTo>
                  <a:pt x="43890" y="37980"/>
                </a:lnTo>
                <a:lnTo>
                  <a:pt x="43910" y="37950"/>
                </a:lnTo>
                <a:lnTo>
                  <a:pt x="43970" y="37800"/>
                </a:lnTo>
                <a:lnTo>
                  <a:pt x="43970" y="37770"/>
                </a:lnTo>
                <a:lnTo>
                  <a:pt x="43970" y="37640"/>
                </a:lnTo>
                <a:lnTo>
                  <a:pt x="43970" y="37620"/>
                </a:lnTo>
                <a:lnTo>
                  <a:pt x="43980" y="37600"/>
                </a:lnTo>
                <a:lnTo>
                  <a:pt x="43990" y="37570"/>
                </a:lnTo>
                <a:lnTo>
                  <a:pt x="44010" y="37550"/>
                </a:lnTo>
                <a:lnTo>
                  <a:pt x="44090" y="37500"/>
                </a:lnTo>
                <a:lnTo>
                  <a:pt x="44140" y="37480"/>
                </a:lnTo>
                <a:lnTo>
                  <a:pt x="44150" y="37470"/>
                </a:lnTo>
                <a:lnTo>
                  <a:pt x="44190" y="37440"/>
                </a:lnTo>
                <a:lnTo>
                  <a:pt x="44200" y="37420"/>
                </a:lnTo>
                <a:lnTo>
                  <a:pt x="44210" y="37400"/>
                </a:lnTo>
                <a:lnTo>
                  <a:pt x="44230" y="37320"/>
                </a:lnTo>
                <a:lnTo>
                  <a:pt x="44230" y="37290"/>
                </a:lnTo>
                <a:lnTo>
                  <a:pt x="44230" y="37240"/>
                </a:lnTo>
                <a:lnTo>
                  <a:pt x="44240" y="37210"/>
                </a:lnTo>
                <a:lnTo>
                  <a:pt x="44280" y="37160"/>
                </a:lnTo>
                <a:lnTo>
                  <a:pt x="44330" y="37100"/>
                </a:lnTo>
                <a:lnTo>
                  <a:pt x="44380" y="37010"/>
                </a:lnTo>
                <a:lnTo>
                  <a:pt x="44420" y="36960"/>
                </a:lnTo>
                <a:lnTo>
                  <a:pt x="44480" y="36910"/>
                </a:lnTo>
                <a:lnTo>
                  <a:pt x="44550" y="36880"/>
                </a:lnTo>
                <a:lnTo>
                  <a:pt x="44570" y="36870"/>
                </a:lnTo>
                <a:lnTo>
                  <a:pt x="44590" y="36840"/>
                </a:lnTo>
                <a:lnTo>
                  <a:pt x="44730" y="36660"/>
                </a:lnTo>
                <a:lnTo>
                  <a:pt x="45390" y="36050"/>
                </a:lnTo>
                <a:lnTo>
                  <a:pt x="45460" y="35980"/>
                </a:lnTo>
                <a:lnTo>
                  <a:pt x="45490" y="35930"/>
                </a:lnTo>
                <a:lnTo>
                  <a:pt x="45520" y="35870"/>
                </a:lnTo>
                <a:lnTo>
                  <a:pt x="45530" y="35840"/>
                </a:lnTo>
                <a:lnTo>
                  <a:pt x="45520" y="35760"/>
                </a:lnTo>
                <a:lnTo>
                  <a:pt x="45460" y="35550"/>
                </a:lnTo>
                <a:lnTo>
                  <a:pt x="45990" y="35670"/>
                </a:lnTo>
                <a:lnTo>
                  <a:pt x="46250" y="35750"/>
                </a:lnTo>
                <a:lnTo>
                  <a:pt x="46270" y="35750"/>
                </a:lnTo>
                <a:lnTo>
                  <a:pt x="46300" y="35750"/>
                </a:lnTo>
                <a:lnTo>
                  <a:pt x="46320" y="35750"/>
                </a:lnTo>
                <a:lnTo>
                  <a:pt x="46580" y="35670"/>
                </a:lnTo>
                <a:lnTo>
                  <a:pt x="46750" y="35650"/>
                </a:lnTo>
                <a:lnTo>
                  <a:pt x="46850" y="35650"/>
                </a:lnTo>
                <a:lnTo>
                  <a:pt x="46880" y="35650"/>
                </a:lnTo>
                <a:lnTo>
                  <a:pt x="46920" y="35680"/>
                </a:lnTo>
                <a:lnTo>
                  <a:pt x="47210" y="35890"/>
                </a:lnTo>
                <a:lnTo>
                  <a:pt x="47260" y="35950"/>
                </a:lnTo>
                <a:lnTo>
                  <a:pt x="47290" y="35980"/>
                </a:lnTo>
                <a:lnTo>
                  <a:pt x="47310" y="35990"/>
                </a:lnTo>
                <a:lnTo>
                  <a:pt x="47340" y="36000"/>
                </a:lnTo>
                <a:lnTo>
                  <a:pt x="47380" y="36000"/>
                </a:lnTo>
                <a:lnTo>
                  <a:pt x="47460" y="35990"/>
                </a:lnTo>
                <a:lnTo>
                  <a:pt x="47510" y="35990"/>
                </a:lnTo>
                <a:lnTo>
                  <a:pt x="47540" y="36000"/>
                </a:lnTo>
                <a:lnTo>
                  <a:pt x="47570" y="36030"/>
                </a:lnTo>
                <a:lnTo>
                  <a:pt x="47710" y="36150"/>
                </a:lnTo>
                <a:lnTo>
                  <a:pt x="47740" y="36170"/>
                </a:lnTo>
                <a:lnTo>
                  <a:pt x="47780" y="36180"/>
                </a:lnTo>
                <a:lnTo>
                  <a:pt x="47850" y="36200"/>
                </a:lnTo>
                <a:lnTo>
                  <a:pt x="47930" y="36200"/>
                </a:lnTo>
                <a:lnTo>
                  <a:pt x="48000" y="36190"/>
                </a:lnTo>
                <a:lnTo>
                  <a:pt x="48140" y="36130"/>
                </a:lnTo>
                <a:lnTo>
                  <a:pt x="48160" y="36130"/>
                </a:lnTo>
                <a:lnTo>
                  <a:pt x="48180" y="36130"/>
                </a:lnTo>
                <a:lnTo>
                  <a:pt x="48340" y="36160"/>
                </a:lnTo>
                <a:lnTo>
                  <a:pt x="48390" y="36170"/>
                </a:lnTo>
                <a:lnTo>
                  <a:pt x="48420" y="36190"/>
                </a:lnTo>
                <a:lnTo>
                  <a:pt x="48460" y="36230"/>
                </a:lnTo>
                <a:lnTo>
                  <a:pt x="48500" y="36330"/>
                </a:lnTo>
                <a:lnTo>
                  <a:pt x="48520" y="36380"/>
                </a:lnTo>
                <a:lnTo>
                  <a:pt x="48530" y="36420"/>
                </a:lnTo>
                <a:lnTo>
                  <a:pt x="48530" y="36500"/>
                </a:lnTo>
                <a:lnTo>
                  <a:pt x="48580" y="36580"/>
                </a:lnTo>
                <a:lnTo>
                  <a:pt x="48800" y="36760"/>
                </a:lnTo>
                <a:lnTo>
                  <a:pt x="48810" y="36870"/>
                </a:lnTo>
                <a:lnTo>
                  <a:pt x="48790" y="36930"/>
                </a:lnTo>
                <a:lnTo>
                  <a:pt x="48700" y="37090"/>
                </a:lnTo>
                <a:lnTo>
                  <a:pt x="48670" y="37150"/>
                </a:lnTo>
                <a:lnTo>
                  <a:pt x="48670" y="37300"/>
                </a:lnTo>
                <a:lnTo>
                  <a:pt x="48690" y="37400"/>
                </a:lnTo>
                <a:lnTo>
                  <a:pt x="48670" y="37900"/>
                </a:lnTo>
                <a:lnTo>
                  <a:pt x="48670" y="38020"/>
                </a:lnTo>
                <a:lnTo>
                  <a:pt x="48690" y="38090"/>
                </a:lnTo>
                <a:lnTo>
                  <a:pt x="48710" y="38100"/>
                </a:lnTo>
                <a:lnTo>
                  <a:pt x="48730" y="38100"/>
                </a:lnTo>
                <a:lnTo>
                  <a:pt x="48760" y="38100"/>
                </a:lnTo>
                <a:lnTo>
                  <a:pt x="48780" y="38100"/>
                </a:lnTo>
                <a:lnTo>
                  <a:pt x="48830" y="38090"/>
                </a:lnTo>
                <a:lnTo>
                  <a:pt x="48850" y="38090"/>
                </a:lnTo>
                <a:lnTo>
                  <a:pt x="48870" y="38090"/>
                </a:lnTo>
                <a:lnTo>
                  <a:pt x="48890" y="38100"/>
                </a:lnTo>
                <a:lnTo>
                  <a:pt x="49020" y="38200"/>
                </a:lnTo>
                <a:lnTo>
                  <a:pt x="49110" y="38230"/>
                </a:lnTo>
                <a:lnTo>
                  <a:pt x="49150" y="38240"/>
                </a:lnTo>
                <a:lnTo>
                  <a:pt x="49180" y="38240"/>
                </a:lnTo>
                <a:lnTo>
                  <a:pt x="49230" y="38230"/>
                </a:lnTo>
                <a:lnTo>
                  <a:pt x="49250" y="38230"/>
                </a:lnTo>
                <a:lnTo>
                  <a:pt x="49270" y="38240"/>
                </a:lnTo>
                <a:lnTo>
                  <a:pt x="49280" y="38250"/>
                </a:lnTo>
                <a:lnTo>
                  <a:pt x="49310" y="38290"/>
                </a:lnTo>
                <a:lnTo>
                  <a:pt x="49370" y="38380"/>
                </a:lnTo>
                <a:lnTo>
                  <a:pt x="49390" y="38430"/>
                </a:lnTo>
                <a:lnTo>
                  <a:pt x="49410" y="38510"/>
                </a:lnTo>
                <a:lnTo>
                  <a:pt x="49430" y="38580"/>
                </a:lnTo>
                <a:lnTo>
                  <a:pt x="49690" y="39110"/>
                </a:lnTo>
                <a:lnTo>
                  <a:pt x="49710" y="39160"/>
                </a:lnTo>
                <a:lnTo>
                  <a:pt x="49720" y="39210"/>
                </a:lnTo>
                <a:lnTo>
                  <a:pt x="49720" y="39390"/>
                </a:lnTo>
                <a:lnTo>
                  <a:pt x="49710" y="39430"/>
                </a:lnTo>
                <a:lnTo>
                  <a:pt x="49700" y="39450"/>
                </a:lnTo>
                <a:lnTo>
                  <a:pt x="49690" y="39470"/>
                </a:lnTo>
                <a:lnTo>
                  <a:pt x="49680" y="39480"/>
                </a:lnTo>
                <a:lnTo>
                  <a:pt x="49660" y="39490"/>
                </a:lnTo>
                <a:lnTo>
                  <a:pt x="49620" y="39510"/>
                </a:lnTo>
                <a:lnTo>
                  <a:pt x="49590" y="39530"/>
                </a:lnTo>
                <a:lnTo>
                  <a:pt x="49440" y="39640"/>
                </a:lnTo>
                <a:lnTo>
                  <a:pt x="49400" y="39650"/>
                </a:lnTo>
                <a:lnTo>
                  <a:pt x="49350" y="39660"/>
                </a:lnTo>
                <a:lnTo>
                  <a:pt x="49340" y="39680"/>
                </a:lnTo>
                <a:lnTo>
                  <a:pt x="49320" y="39690"/>
                </a:lnTo>
                <a:lnTo>
                  <a:pt x="49280" y="39730"/>
                </a:lnTo>
                <a:lnTo>
                  <a:pt x="49260" y="39740"/>
                </a:lnTo>
                <a:lnTo>
                  <a:pt x="49110" y="39810"/>
                </a:lnTo>
                <a:lnTo>
                  <a:pt x="49090" y="39820"/>
                </a:lnTo>
                <a:lnTo>
                  <a:pt x="49080" y="39830"/>
                </a:lnTo>
                <a:lnTo>
                  <a:pt x="49060" y="39860"/>
                </a:lnTo>
                <a:lnTo>
                  <a:pt x="49050" y="39900"/>
                </a:lnTo>
                <a:lnTo>
                  <a:pt x="49030" y="39980"/>
                </a:lnTo>
                <a:lnTo>
                  <a:pt x="49020" y="40020"/>
                </a:lnTo>
                <a:lnTo>
                  <a:pt x="49000" y="40050"/>
                </a:lnTo>
                <a:lnTo>
                  <a:pt x="48990" y="40060"/>
                </a:lnTo>
                <a:lnTo>
                  <a:pt x="48980" y="40070"/>
                </a:lnTo>
                <a:lnTo>
                  <a:pt x="48960" y="40080"/>
                </a:lnTo>
                <a:lnTo>
                  <a:pt x="48880" y="40120"/>
                </a:lnTo>
                <a:lnTo>
                  <a:pt x="48860" y="40130"/>
                </a:lnTo>
                <a:lnTo>
                  <a:pt x="48850" y="40140"/>
                </a:lnTo>
                <a:lnTo>
                  <a:pt x="48820" y="40170"/>
                </a:lnTo>
                <a:lnTo>
                  <a:pt x="48810" y="40190"/>
                </a:lnTo>
                <a:lnTo>
                  <a:pt x="48790" y="40200"/>
                </a:lnTo>
                <a:lnTo>
                  <a:pt x="48770" y="40210"/>
                </a:lnTo>
                <a:lnTo>
                  <a:pt x="48730" y="40220"/>
                </a:lnTo>
                <a:lnTo>
                  <a:pt x="48720" y="40230"/>
                </a:lnTo>
                <a:lnTo>
                  <a:pt x="48710" y="40240"/>
                </a:lnTo>
                <a:lnTo>
                  <a:pt x="48690" y="40280"/>
                </a:lnTo>
                <a:lnTo>
                  <a:pt x="48670" y="40290"/>
                </a:lnTo>
                <a:lnTo>
                  <a:pt x="48650" y="40290"/>
                </a:lnTo>
                <a:lnTo>
                  <a:pt x="48630" y="40290"/>
                </a:lnTo>
                <a:lnTo>
                  <a:pt x="48590" y="40270"/>
                </a:lnTo>
                <a:lnTo>
                  <a:pt x="48480" y="40240"/>
                </a:lnTo>
                <a:lnTo>
                  <a:pt x="48410" y="40230"/>
                </a:lnTo>
                <a:lnTo>
                  <a:pt x="48390" y="40220"/>
                </a:lnTo>
                <a:lnTo>
                  <a:pt x="48370" y="40210"/>
                </a:lnTo>
                <a:lnTo>
                  <a:pt x="48320" y="40170"/>
                </a:lnTo>
                <a:lnTo>
                  <a:pt x="48310" y="40170"/>
                </a:lnTo>
                <a:lnTo>
                  <a:pt x="48280" y="40160"/>
                </a:lnTo>
                <a:lnTo>
                  <a:pt x="48220" y="40140"/>
                </a:lnTo>
                <a:lnTo>
                  <a:pt x="48160" y="40130"/>
                </a:lnTo>
                <a:lnTo>
                  <a:pt x="48170" y="40100"/>
                </a:lnTo>
                <a:lnTo>
                  <a:pt x="48160" y="40060"/>
                </a:lnTo>
                <a:lnTo>
                  <a:pt x="48130" y="39970"/>
                </a:lnTo>
                <a:lnTo>
                  <a:pt x="48100" y="39940"/>
                </a:lnTo>
                <a:lnTo>
                  <a:pt x="48080" y="39910"/>
                </a:lnTo>
                <a:lnTo>
                  <a:pt x="48050" y="39890"/>
                </a:lnTo>
                <a:lnTo>
                  <a:pt x="48010" y="39870"/>
                </a:lnTo>
                <a:lnTo>
                  <a:pt x="47960" y="39860"/>
                </a:lnTo>
                <a:lnTo>
                  <a:pt x="47940" y="39850"/>
                </a:lnTo>
                <a:lnTo>
                  <a:pt x="47920" y="39840"/>
                </a:lnTo>
                <a:lnTo>
                  <a:pt x="47900" y="39830"/>
                </a:lnTo>
                <a:lnTo>
                  <a:pt x="47890" y="39810"/>
                </a:lnTo>
                <a:lnTo>
                  <a:pt x="47880" y="39800"/>
                </a:lnTo>
                <a:lnTo>
                  <a:pt x="47830" y="39650"/>
                </a:lnTo>
                <a:lnTo>
                  <a:pt x="47820" y="39640"/>
                </a:lnTo>
                <a:lnTo>
                  <a:pt x="47800" y="39620"/>
                </a:lnTo>
                <a:lnTo>
                  <a:pt x="47790" y="39610"/>
                </a:lnTo>
                <a:lnTo>
                  <a:pt x="47770" y="39600"/>
                </a:lnTo>
                <a:lnTo>
                  <a:pt x="47520" y="39530"/>
                </a:lnTo>
                <a:lnTo>
                  <a:pt x="47470" y="39540"/>
                </a:lnTo>
                <a:lnTo>
                  <a:pt x="47250" y="39600"/>
                </a:lnTo>
                <a:lnTo>
                  <a:pt x="47100" y="39680"/>
                </a:lnTo>
                <a:lnTo>
                  <a:pt x="46960" y="39780"/>
                </a:lnTo>
                <a:lnTo>
                  <a:pt x="46940" y="39810"/>
                </a:lnTo>
                <a:lnTo>
                  <a:pt x="46930" y="39840"/>
                </a:lnTo>
                <a:lnTo>
                  <a:pt x="46940" y="39860"/>
                </a:lnTo>
                <a:lnTo>
                  <a:pt x="46940" y="39900"/>
                </a:lnTo>
                <a:lnTo>
                  <a:pt x="46940" y="39930"/>
                </a:lnTo>
                <a:lnTo>
                  <a:pt x="46940" y="39950"/>
                </a:lnTo>
                <a:lnTo>
                  <a:pt x="46930" y="39960"/>
                </a:lnTo>
                <a:lnTo>
                  <a:pt x="46810" y="40110"/>
                </a:lnTo>
                <a:lnTo>
                  <a:pt x="46740" y="40170"/>
                </a:lnTo>
                <a:lnTo>
                  <a:pt x="46670" y="40180"/>
                </a:lnTo>
                <a:lnTo>
                  <a:pt x="46570" y="40180"/>
                </a:lnTo>
                <a:lnTo>
                  <a:pt x="46520" y="40170"/>
                </a:lnTo>
                <a:lnTo>
                  <a:pt x="46490" y="40130"/>
                </a:lnTo>
                <a:lnTo>
                  <a:pt x="46480" y="40110"/>
                </a:lnTo>
                <a:lnTo>
                  <a:pt x="46430" y="40050"/>
                </a:lnTo>
                <a:lnTo>
                  <a:pt x="46410" y="40040"/>
                </a:lnTo>
                <a:lnTo>
                  <a:pt x="46390" y="40030"/>
                </a:lnTo>
                <a:lnTo>
                  <a:pt x="46350" y="40020"/>
                </a:lnTo>
                <a:lnTo>
                  <a:pt x="46330" y="40020"/>
                </a:lnTo>
                <a:lnTo>
                  <a:pt x="46310" y="40010"/>
                </a:lnTo>
                <a:lnTo>
                  <a:pt x="46290" y="40000"/>
                </a:lnTo>
                <a:lnTo>
                  <a:pt x="46280" y="39980"/>
                </a:lnTo>
                <a:lnTo>
                  <a:pt x="46270" y="39960"/>
                </a:lnTo>
                <a:lnTo>
                  <a:pt x="46260" y="39940"/>
                </a:lnTo>
                <a:lnTo>
                  <a:pt x="46250" y="39870"/>
                </a:lnTo>
                <a:lnTo>
                  <a:pt x="46240" y="39850"/>
                </a:lnTo>
                <a:lnTo>
                  <a:pt x="46250" y="39750"/>
                </a:lnTo>
                <a:lnTo>
                  <a:pt x="46250" y="39720"/>
                </a:lnTo>
                <a:lnTo>
                  <a:pt x="46250" y="39690"/>
                </a:lnTo>
                <a:lnTo>
                  <a:pt x="46250" y="39670"/>
                </a:lnTo>
                <a:lnTo>
                  <a:pt x="46250" y="39650"/>
                </a:lnTo>
                <a:lnTo>
                  <a:pt x="46240" y="39630"/>
                </a:lnTo>
                <a:lnTo>
                  <a:pt x="46220" y="39590"/>
                </a:lnTo>
                <a:lnTo>
                  <a:pt x="46210" y="39580"/>
                </a:lnTo>
                <a:lnTo>
                  <a:pt x="46190" y="39560"/>
                </a:lnTo>
                <a:lnTo>
                  <a:pt x="46090" y="39490"/>
                </a:lnTo>
                <a:lnTo>
                  <a:pt x="46080" y="39470"/>
                </a:lnTo>
                <a:lnTo>
                  <a:pt x="46080" y="39450"/>
                </a:lnTo>
                <a:lnTo>
                  <a:pt x="46080" y="39430"/>
                </a:lnTo>
                <a:lnTo>
                  <a:pt x="46090" y="39390"/>
                </a:lnTo>
                <a:lnTo>
                  <a:pt x="46090" y="39370"/>
                </a:lnTo>
                <a:lnTo>
                  <a:pt x="46080" y="39360"/>
                </a:lnTo>
                <a:lnTo>
                  <a:pt x="46060" y="39350"/>
                </a:lnTo>
                <a:lnTo>
                  <a:pt x="46030" y="39350"/>
                </a:lnTo>
                <a:lnTo>
                  <a:pt x="46000" y="39350"/>
                </a:lnTo>
                <a:lnTo>
                  <a:pt x="45950" y="39370"/>
                </a:lnTo>
                <a:lnTo>
                  <a:pt x="45880" y="39410"/>
                </a:lnTo>
                <a:lnTo>
                  <a:pt x="45860" y="39410"/>
                </a:lnTo>
                <a:lnTo>
                  <a:pt x="45840" y="39420"/>
                </a:lnTo>
                <a:lnTo>
                  <a:pt x="45770" y="39420"/>
                </a:lnTo>
                <a:lnTo>
                  <a:pt x="45740" y="39420"/>
                </a:lnTo>
                <a:lnTo>
                  <a:pt x="45730" y="39440"/>
                </a:lnTo>
                <a:lnTo>
                  <a:pt x="45710" y="39460"/>
                </a:lnTo>
                <a:lnTo>
                  <a:pt x="45700" y="39500"/>
                </a:lnTo>
                <a:lnTo>
                  <a:pt x="45700" y="39560"/>
                </a:lnTo>
                <a:lnTo>
                  <a:pt x="45690" y="39580"/>
                </a:lnTo>
                <a:lnTo>
                  <a:pt x="45670" y="39600"/>
                </a:lnTo>
                <a:lnTo>
                  <a:pt x="45630" y="39610"/>
                </a:lnTo>
                <a:lnTo>
                  <a:pt x="45600" y="39620"/>
                </a:lnTo>
                <a:lnTo>
                  <a:pt x="45570" y="39630"/>
                </a:lnTo>
                <a:lnTo>
                  <a:pt x="45560" y="39640"/>
                </a:lnTo>
                <a:lnTo>
                  <a:pt x="45560" y="39670"/>
                </a:lnTo>
                <a:lnTo>
                  <a:pt x="45560" y="39690"/>
                </a:lnTo>
                <a:lnTo>
                  <a:pt x="45560" y="39720"/>
                </a:lnTo>
                <a:lnTo>
                  <a:pt x="45550" y="39750"/>
                </a:lnTo>
                <a:lnTo>
                  <a:pt x="45430" y="39930"/>
                </a:lnTo>
                <a:lnTo>
                  <a:pt x="45390" y="40020"/>
                </a:lnTo>
                <a:lnTo>
                  <a:pt x="45340" y="40090"/>
                </a:lnTo>
                <a:lnTo>
                  <a:pt x="45320" y="40120"/>
                </a:lnTo>
                <a:lnTo>
                  <a:pt x="45280" y="40150"/>
                </a:lnTo>
                <a:lnTo>
                  <a:pt x="45100" y="40260"/>
                </a:lnTo>
                <a:lnTo>
                  <a:pt x="45030" y="40280"/>
                </a:lnTo>
                <a:lnTo>
                  <a:pt x="44840" y="40420"/>
                </a:lnTo>
                <a:lnTo>
                  <a:pt x="44740" y="40470"/>
                </a:lnTo>
                <a:lnTo>
                  <a:pt x="44690" y="40530"/>
                </a:lnTo>
                <a:lnTo>
                  <a:pt x="44590" y="40750"/>
                </a:lnTo>
                <a:lnTo>
                  <a:pt x="44410" y="40710"/>
                </a:lnTo>
                <a:lnTo>
                  <a:pt x="44370" y="40690"/>
                </a:lnTo>
                <a:lnTo>
                  <a:pt x="44330" y="40660"/>
                </a:lnTo>
                <a:lnTo>
                  <a:pt x="44310" y="40630"/>
                </a:lnTo>
                <a:lnTo>
                  <a:pt x="44290" y="40620"/>
                </a:lnTo>
                <a:lnTo>
                  <a:pt x="44190" y="40610"/>
                </a:lnTo>
                <a:lnTo>
                  <a:pt x="44130" y="40560"/>
                </a:lnTo>
                <a:lnTo>
                  <a:pt x="44010" y="40480"/>
                </a:lnTo>
                <a:lnTo>
                  <a:pt x="43960" y="40430"/>
                </a:lnTo>
                <a:lnTo>
                  <a:pt x="43900" y="40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