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Loei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Lo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3610" y="18650"/>
                </a:moveTo>
                <a:lnTo>
                  <a:pt x="53620" y="18660"/>
                </a:lnTo>
                <a:lnTo>
                  <a:pt x="53620" y="18850"/>
                </a:lnTo>
                <a:lnTo>
                  <a:pt x="53600" y="18880"/>
                </a:lnTo>
                <a:lnTo>
                  <a:pt x="53580" y="18910"/>
                </a:lnTo>
                <a:lnTo>
                  <a:pt x="53540" y="18960"/>
                </a:lnTo>
                <a:lnTo>
                  <a:pt x="53480" y="19000"/>
                </a:lnTo>
                <a:lnTo>
                  <a:pt x="53440" y="19020"/>
                </a:lnTo>
                <a:lnTo>
                  <a:pt x="53400" y="19100"/>
                </a:lnTo>
                <a:lnTo>
                  <a:pt x="53320" y="19420"/>
                </a:lnTo>
                <a:lnTo>
                  <a:pt x="53300" y="19650"/>
                </a:lnTo>
                <a:lnTo>
                  <a:pt x="53290" y="19690"/>
                </a:lnTo>
                <a:lnTo>
                  <a:pt x="53280" y="19740"/>
                </a:lnTo>
                <a:lnTo>
                  <a:pt x="53220" y="19870"/>
                </a:lnTo>
                <a:lnTo>
                  <a:pt x="53210" y="19930"/>
                </a:lnTo>
                <a:lnTo>
                  <a:pt x="53200" y="20020"/>
                </a:lnTo>
                <a:lnTo>
                  <a:pt x="53190" y="20060"/>
                </a:lnTo>
                <a:lnTo>
                  <a:pt x="53170" y="20070"/>
                </a:lnTo>
                <a:lnTo>
                  <a:pt x="53140" y="20080"/>
                </a:lnTo>
                <a:lnTo>
                  <a:pt x="53120" y="20090"/>
                </a:lnTo>
                <a:lnTo>
                  <a:pt x="53110" y="20120"/>
                </a:lnTo>
                <a:lnTo>
                  <a:pt x="53120" y="20140"/>
                </a:lnTo>
                <a:lnTo>
                  <a:pt x="53130" y="20180"/>
                </a:lnTo>
                <a:lnTo>
                  <a:pt x="53140" y="20310"/>
                </a:lnTo>
                <a:lnTo>
                  <a:pt x="53180" y="20540"/>
                </a:lnTo>
                <a:lnTo>
                  <a:pt x="53200" y="20670"/>
                </a:lnTo>
                <a:lnTo>
                  <a:pt x="53200" y="20690"/>
                </a:lnTo>
                <a:lnTo>
                  <a:pt x="53220" y="20720"/>
                </a:lnTo>
                <a:lnTo>
                  <a:pt x="53240" y="20740"/>
                </a:lnTo>
                <a:lnTo>
                  <a:pt x="53260" y="20830"/>
                </a:lnTo>
                <a:lnTo>
                  <a:pt x="53280" y="21000"/>
                </a:lnTo>
                <a:lnTo>
                  <a:pt x="53280" y="21040"/>
                </a:lnTo>
                <a:lnTo>
                  <a:pt x="53280" y="21070"/>
                </a:lnTo>
                <a:lnTo>
                  <a:pt x="53240" y="21210"/>
                </a:lnTo>
                <a:lnTo>
                  <a:pt x="53240" y="21250"/>
                </a:lnTo>
                <a:lnTo>
                  <a:pt x="53250" y="21300"/>
                </a:lnTo>
                <a:lnTo>
                  <a:pt x="53240" y="21330"/>
                </a:lnTo>
                <a:lnTo>
                  <a:pt x="53230" y="21350"/>
                </a:lnTo>
                <a:lnTo>
                  <a:pt x="53190" y="21370"/>
                </a:lnTo>
                <a:lnTo>
                  <a:pt x="53180" y="21380"/>
                </a:lnTo>
                <a:lnTo>
                  <a:pt x="53170" y="21400"/>
                </a:lnTo>
                <a:lnTo>
                  <a:pt x="53120" y="21580"/>
                </a:lnTo>
                <a:lnTo>
                  <a:pt x="53120" y="21620"/>
                </a:lnTo>
                <a:lnTo>
                  <a:pt x="53120" y="21650"/>
                </a:lnTo>
                <a:lnTo>
                  <a:pt x="53190" y="22030"/>
                </a:lnTo>
                <a:lnTo>
                  <a:pt x="53200" y="22070"/>
                </a:lnTo>
                <a:lnTo>
                  <a:pt x="53220" y="22110"/>
                </a:lnTo>
                <a:lnTo>
                  <a:pt x="53240" y="22120"/>
                </a:lnTo>
                <a:lnTo>
                  <a:pt x="53250" y="22130"/>
                </a:lnTo>
                <a:lnTo>
                  <a:pt x="53270" y="22130"/>
                </a:lnTo>
                <a:lnTo>
                  <a:pt x="53290" y="22110"/>
                </a:lnTo>
                <a:lnTo>
                  <a:pt x="53300" y="22100"/>
                </a:lnTo>
                <a:lnTo>
                  <a:pt x="53310" y="22080"/>
                </a:lnTo>
                <a:lnTo>
                  <a:pt x="53320" y="22050"/>
                </a:lnTo>
                <a:lnTo>
                  <a:pt x="53320" y="22030"/>
                </a:lnTo>
                <a:lnTo>
                  <a:pt x="53340" y="21990"/>
                </a:lnTo>
                <a:lnTo>
                  <a:pt x="53350" y="21970"/>
                </a:lnTo>
                <a:lnTo>
                  <a:pt x="53360" y="21950"/>
                </a:lnTo>
                <a:lnTo>
                  <a:pt x="53360" y="21930"/>
                </a:lnTo>
                <a:lnTo>
                  <a:pt x="53380" y="21910"/>
                </a:lnTo>
                <a:lnTo>
                  <a:pt x="53390" y="21940"/>
                </a:lnTo>
                <a:lnTo>
                  <a:pt x="53410" y="22000"/>
                </a:lnTo>
                <a:lnTo>
                  <a:pt x="53480" y="22250"/>
                </a:lnTo>
                <a:lnTo>
                  <a:pt x="53490" y="22270"/>
                </a:lnTo>
                <a:lnTo>
                  <a:pt x="53510" y="22310"/>
                </a:lnTo>
                <a:lnTo>
                  <a:pt x="53510" y="22340"/>
                </a:lnTo>
                <a:lnTo>
                  <a:pt x="53530" y="22360"/>
                </a:lnTo>
                <a:lnTo>
                  <a:pt x="53540" y="22380"/>
                </a:lnTo>
                <a:lnTo>
                  <a:pt x="53580" y="22400"/>
                </a:lnTo>
                <a:lnTo>
                  <a:pt x="53590" y="22420"/>
                </a:lnTo>
                <a:lnTo>
                  <a:pt x="53610" y="22430"/>
                </a:lnTo>
                <a:lnTo>
                  <a:pt x="53620" y="22450"/>
                </a:lnTo>
                <a:lnTo>
                  <a:pt x="53640" y="22500"/>
                </a:lnTo>
                <a:lnTo>
                  <a:pt x="53660" y="22540"/>
                </a:lnTo>
                <a:lnTo>
                  <a:pt x="53700" y="22590"/>
                </a:lnTo>
                <a:lnTo>
                  <a:pt x="53810" y="22950"/>
                </a:lnTo>
                <a:lnTo>
                  <a:pt x="53820" y="23050"/>
                </a:lnTo>
                <a:lnTo>
                  <a:pt x="53770" y="23110"/>
                </a:lnTo>
                <a:lnTo>
                  <a:pt x="53720" y="23210"/>
                </a:lnTo>
                <a:lnTo>
                  <a:pt x="53680" y="23250"/>
                </a:lnTo>
                <a:lnTo>
                  <a:pt x="53640" y="23280"/>
                </a:lnTo>
                <a:lnTo>
                  <a:pt x="53540" y="23340"/>
                </a:lnTo>
                <a:lnTo>
                  <a:pt x="53420" y="23410"/>
                </a:lnTo>
                <a:lnTo>
                  <a:pt x="53380" y="23420"/>
                </a:lnTo>
                <a:lnTo>
                  <a:pt x="53350" y="23420"/>
                </a:lnTo>
                <a:lnTo>
                  <a:pt x="53300" y="23420"/>
                </a:lnTo>
                <a:lnTo>
                  <a:pt x="53230" y="23410"/>
                </a:lnTo>
                <a:lnTo>
                  <a:pt x="53180" y="23410"/>
                </a:lnTo>
                <a:lnTo>
                  <a:pt x="53130" y="23410"/>
                </a:lnTo>
                <a:lnTo>
                  <a:pt x="53000" y="23410"/>
                </a:lnTo>
                <a:lnTo>
                  <a:pt x="52930" y="23420"/>
                </a:lnTo>
                <a:lnTo>
                  <a:pt x="52900" y="23450"/>
                </a:lnTo>
                <a:lnTo>
                  <a:pt x="52880" y="23470"/>
                </a:lnTo>
                <a:lnTo>
                  <a:pt x="52870" y="23500"/>
                </a:lnTo>
                <a:lnTo>
                  <a:pt x="52870" y="23520"/>
                </a:lnTo>
                <a:lnTo>
                  <a:pt x="52870" y="23550"/>
                </a:lnTo>
                <a:lnTo>
                  <a:pt x="52870" y="23570"/>
                </a:lnTo>
                <a:lnTo>
                  <a:pt x="52880" y="23620"/>
                </a:lnTo>
                <a:lnTo>
                  <a:pt x="52890" y="23660"/>
                </a:lnTo>
                <a:lnTo>
                  <a:pt x="52910" y="23700"/>
                </a:lnTo>
                <a:lnTo>
                  <a:pt x="52960" y="23770"/>
                </a:lnTo>
                <a:lnTo>
                  <a:pt x="52970" y="23780"/>
                </a:lnTo>
                <a:lnTo>
                  <a:pt x="53060" y="23870"/>
                </a:lnTo>
                <a:lnTo>
                  <a:pt x="53080" y="23900"/>
                </a:lnTo>
                <a:lnTo>
                  <a:pt x="53090" y="23920"/>
                </a:lnTo>
                <a:lnTo>
                  <a:pt x="53100" y="23940"/>
                </a:lnTo>
                <a:lnTo>
                  <a:pt x="53110" y="23960"/>
                </a:lnTo>
                <a:lnTo>
                  <a:pt x="53100" y="23990"/>
                </a:lnTo>
                <a:lnTo>
                  <a:pt x="53090" y="24050"/>
                </a:lnTo>
                <a:lnTo>
                  <a:pt x="53090" y="24080"/>
                </a:lnTo>
                <a:lnTo>
                  <a:pt x="53090" y="24100"/>
                </a:lnTo>
                <a:lnTo>
                  <a:pt x="53110" y="24140"/>
                </a:lnTo>
                <a:lnTo>
                  <a:pt x="53110" y="24170"/>
                </a:lnTo>
                <a:lnTo>
                  <a:pt x="53110" y="24210"/>
                </a:lnTo>
                <a:lnTo>
                  <a:pt x="53100" y="24240"/>
                </a:lnTo>
                <a:lnTo>
                  <a:pt x="53090" y="24260"/>
                </a:lnTo>
                <a:lnTo>
                  <a:pt x="53070" y="24280"/>
                </a:lnTo>
                <a:lnTo>
                  <a:pt x="53020" y="24330"/>
                </a:lnTo>
                <a:lnTo>
                  <a:pt x="52920" y="24440"/>
                </a:lnTo>
                <a:lnTo>
                  <a:pt x="52880" y="24480"/>
                </a:lnTo>
                <a:lnTo>
                  <a:pt x="52860" y="24520"/>
                </a:lnTo>
                <a:lnTo>
                  <a:pt x="52860" y="24540"/>
                </a:lnTo>
                <a:lnTo>
                  <a:pt x="52850" y="24560"/>
                </a:lnTo>
                <a:lnTo>
                  <a:pt x="52860" y="24680"/>
                </a:lnTo>
                <a:lnTo>
                  <a:pt x="52850" y="24710"/>
                </a:lnTo>
                <a:lnTo>
                  <a:pt x="52830" y="24730"/>
                </a:lnTo>
                <a:lnTo>
                  <a:pt x="52820" y="24740"/>
                </a:lnTo>
                <a:lnTo>
                  <a:pt x="52790" y="24770"/>
                </a:lnTo>
                <a:lnTo>
                  <a:pt x="52690" y="24910"/>
                </a:lnTo>
                <a:lnTo>
                  <a:pt x="52660" y="24950"/>
                </a:lnTo>
                <a:lnTo>
                  <a:pt x="52650" y="24990"/>
                </a:lnTo>
                <a:lnTo>
                  <a:pt x="52700" y="25140"/>
                </a:lnTo>
                <a:lnTo>
                  <a:pt x="52720" y="25180"/>
                </a:lnTo>
                <a:lnTo>
                  <a:pt x="52840" y="25310"/>
                </a:lnTo>
                <a:lnTo>
                  <a:pt x="52910" y="25350"/>
                </a:lnTo>
                <a:lnTo>
                  <a:pt x="52940" y="25360"/>
                </a:lnTo>
                <a:lnTo>
                  <a:pt x="53010" y="25370"/>
                </a:lnTo>
                <a:lnTo>
                  <a:pt x="53050" y="25390"/>
                </a:lnTo>
                <a:lnTo>
                  <a:pt x="53140" y="25450"/>
                </a:lnTo>
                <a:lnTo>
                  <a:pt x="53160" y="25460"/>
                </a:lnTo>
                <a:lnTo>
                  <a:pt x="53180" y="25470"/>
                </a:lnTo>
                <a:lnTo>
                  <a:pt x="53260" y="25480"/>
                </a:lnTo>
                <a:lnTo>
                  <a:pt x="53300" y="25490"/>
                </a:lnTo>
                <a:lnTo>
                  <a:pt x="53350" y="25530"/>
                </a:lnTo>
                <a:lnTo>
                  <a:pt x="53390" y="25550"/>
                </a:lnTo>
                <a:lnTo>
                  <a:pt x="53410" y="25550"/>
                </a:lnTo>
                <a:lnTo>
                  <a:pt x="53460" y="25560"/>
                </a:lnTo>
                <a:lnTo>
                  <a:pt x="53500" y="25570"/>
                </a:lnTo>
                <a:lnTo>
                  <a:pt x="53520" y="25590"/>
                </a:lnTo>
                <a:lnTo>
                  <a:pt x="53540" y="25620"/>
                </a:lnTo>
                <a:lnTo>
                  <a:pt x="53580" y="25690"/>
                </a:lnTo>
                <a:lnTo>
                  <a:pt x="53600" y="25750"/>
                </a:lnTo>
                <a:lnTo>
                  <a:pt x="53620" y="25840"/>
                </a:lnTo>
                <a:lnTo>
                  <a:pt x="53630" y="25870"/>
                </a:lnTo>
                <a:lnTo>
                  <a:pt x="53650" y="25880"/>
                </a:lnTo>
                <a:lnTo>
                  <a:pt x="53700" y="25910"/>
                </a:lnTo>
                <a:lnTo>
                  <a:pt x="53720" y="25920"/>
                </a:lnTo>
                <a:lnTo>
                  <a:pt x="53730" y="25940"/>
                </a:lnTo>
                <a:lnTo>
                  <a:pt x="53740" y="25960"/>
                </a:lnTo>
                <a:lnTo>
                  <a:pt x="53750" y="25980"/>
                </a:lnTo>
                <a:lnTo>
                  <a:pt x="53760" y="26000"/>
                </a:lnTo>
                <a:lnTo>
                  <a:pt x="53770" y="26010"/>
                </a:lnTo>
                <a:lnTo>
                  <a:pt x="53830" y="26050"/>
                </a:lnTo>
                <a:lnTo>
                  <a:pt x="53850" y="26060"/>
                </a:lnTo>
                <a:lnTo>
                  <a:pt x="53870" y="26090"/>
                </a:lnTo>
                <a:lnTo>
                  <a:pt x="53870" y="26110"/>
                </a:lnTo>
                <a:lnTo>
                  <a:pt x="53860" y="26120"/>
                </a:lnTo>
                <a:lnTo>
                  <a:pt x="53850" y="26130"/>
                </a:lnTo>
                <a:lnTo>
                  <a:pt x="53660" y="26200"/>
                </a:lnTo>
                <a:lnTo>
                  <a:pt x="53620" y="26230"/>
                </a:lnTo>
                <a:lnTo>
                  <a:pt x="53530" y="26330"/>
                </a:lnTo>
                <a:lnTo>
                  <a:pt x="53500" y="26360"/>
                </a:lnTo>
                <a:lnTo>
                  <a:pt x="53490" y="26370"/>
                </a:lnTo>
                <a:lnTo>
                  <a:pt x="53450" y="26390"/>
                </a:lnTo>
                <a:lnTo>
                  <a:pt x="53240" y="26460"/>
                </a:lnTo>
                <a:lnTo>
                  <a:pt x="53220" y="26470"/>
                </a:lnTo>
                <a:lnTo>
                  <a:pt x="53200" y="26490"/>
                </a:lnTo>
                <a:lnTo>
                  <a:pt x="53180" y="26520"/>
                </a:lnTo>
                <a:lnTo>
                  <a:pt x="53180" y="26540"/>
                </a:lnTo>
                <a:lnTo>
                  <a:pt x="53180" y="26570"/>
                </a:lnTo>
                <a:lnTo>
                  <a:pt x="53290" y="26770"/>
                </a:lnTo>
                <a:lnTo>
                  <a:pt x="53310" y="26800"/>
                </a:lnTo>
                <a:lnTo>
                  <a:pt x="53360" y="26870"/>
                </a:lnTo>
                <a:lnTo>
                  <a:pt x="53370" y="26890"/>
                </a:lnTo>
                <a:lnTo>
                  <a:pt x="53400" y="26940"/>
                </a:lnTo>
                <a:lnTo>
                  <a:pt x="53300" y="27020"/>
                </a:lnTo>
                <a:lnTo>
                  <a:pt x="53280" y="27040"/>
                </a:lnTo>
                <a:lnTo>
                  <a:pt x="53250" y="27060"/>
                </a:lnTo>
                <a:lnTo>
                  <a:pt x="53200" y="27070"/>
                </a:lnTo>
                <a:lnTo>
                  <a:pt x="53130" y="27080"/>
                </a:lnTo>
                <a:lnTo>
                  <a:pt x="53080" y="27090"/>
                </a:lnTo>
                <a:lnTo>
                  <a:pt x="53030" y="27110"/>
                </a:lnTo>
                <a:lnTo>
                  <a:pt x="52950" y="27180"/>
                </a:lnTo>
                <a:lnTo>
                  <a:pt x="52920" y="27190"/>
                </a:lnTo>
                <a:lnTo>
                  <a:pt x="52890" y="27200"/>
                </a:lnTo>
                <a:lnTo>
                  <a:pt x="52840" y="27200"/>
                </a:lnTo>
                <a:lnTo>
                  <a:pt x="52780" y="27170"/>
                </a:lnTo>
                <a:lnTo>
                  <a:pt x="52760" y="27170"/>
                </a:lnTo>
                <a:lnTo>
                  <a:pt x="52730" y="27170"/>
                </a:lnTo>
                <a:lnTo>
                  <a:pt x="52710" y="27180"/>
                </a:lnTo>
                <a:lnTo>
                  <a:pt x="52580" y="27250"/>
                </a:lnTo>
                <a:lnTo>
                  <a:pt x="52200" y="27500"/>
                </a:lnTo>
                <a:lnTo>
                  <a:pt x="51720" y="27680"/>
                </a:lnTo>
                <a:lnTo>
                  <a:pt x="51470" y="27730"/>
                </a:lnTo>
                <a:lnTo>
                  <a:pt x="51380" y="27730"/>
                </a:lnTo>
                <a:lnTo>
                  <a:pt x="51350" y="27720"/>
                </a:lnTo>
                <a:lnTo>
                  <a:pt x="51330" y="27710"/>
                </a:lnTo>
                <a:lnTo>
                  <a:pt x="51310" y="27690"/>
                </a:lnTo>
                <a:lnTo>
                  <a:pt x="51300" y="27660"/>
                </a:lnTo>
                <a:lnTo>
                  <a:pt x="51300" y="27640"/>
                </a:lnTo>
                <a:lnTo>
                  <a:pt x="51300" y="27610"/>
                </a:lnTo>
                <a:lnTo>
                  <a:pt x="51300" y="27560"/>
                </a:lnTo>
                <a:lnTo>
                  <a:pt x="51330" y="27470"/>
                </a:lnTo>
                <a:lnTo>
                  <a:pt x="51330" y="27440"/>
                </a:lnTo>
                <a:lnTo>
                  <a:pt x="51320" y="27410"/>
                </a:lnTo>
                <a:lnTo>
                  <a:pt x="51280" y="27290"/>
                </a:lnTo>
                <a:lnTo>
                  <a:pt x="51270" y="27270"/>
                </a:lnTo>
                <a:lnTo>
                  <a:pt x="51300" y="26920"/>
                </a:lnTo>
                <a:lnTo>
                  <a:pt x="51290" y="26830"/>
                </a:lnTo>
                <a:lnTo>
                  <a:pt x="51260" y="26730"/>
                </a:lnTo>
                <a:lnTo>
                  <a:pt x="51240" y="26650"/>
                </a:lnTo>
                <a:lnTo>
                  <a:pt x="51210" y="26620"/>
                </a:lnTo>
                <a:lnTo>
                  <a:pt x="51100" y="26510"/>
                </a:lnTo>
                <a:lnTo>
                  <a:pt x="51080" y="26480"/>
                </a:lnTo>
                <a:lnTo>
                  <a:pt x="50910" y="26090"/>
                </a:lnTo>
                <a:lnTo>
                  <a:pt x="50870" y="25960"/>
                </a:lnTo>
                <a:lnTo>
                  <a:pt x="50840" y="25940"/>
                </a:lnTo>
                <a:lnTo>
                  <a:pt x="50820" y="25930"/>
                </a:lnTo>
                <a:lnTo>
                  <a:pt x="50800" y="25940"/>
                </a:lnTo>
                <a:lnTo>
                  <a:pt x="50760" y="25960"/>
                </a:lnTo>
                <a:lnTo>
                  <a:pt x="50750" y="25970"/>
                </a:lnTo>
                <a:lnTo>
                  <a:pt x="50730" y="25980"/>
                </a:lnTo>
                <a:lnTo>
                  <a:pt x="50680" y="26050"/>
                </a:lnTo>
                <a:lnTo>
                  <a:pt x="50660" y="26090"/>
                </a:lnTo>
                <a:lnTo>
                  <a:pt x="50650" y="26130"/>
                </a:lnTo>
                <a:lnTo>
                  <a:pt x="50640" y="26150"/>
                </a:lnTo>
                <a:lnTo>
                  <a:pt x="50630" y="26170"/>
                </a:lnTo>
                <a:lnTo>
                  <a:pt x="50620" y="26190"/>
                </a:lnTo>
                <a:lnTo>
                  <a:pt x="50600" y="26200"/>
                </a:lnTo>
                <a:lnTo>
                  <a:pt x="50580" y="26210"/>
                </a:lnTo>
                <a:lnTo>
                  <a:pt x="50500" y="26250"/>
                </a:lnTo>
                <a:lnTo>
                  <a:pt x="50480" y="26250"/>
                </a:lnTo>
                <a:lnTo>
                  <a:pt x="50440" y="26260"/>
                </a:lnTo>
                <a:lnTo>
                  <a:pt x="50390" y="26270"/>
                </a:lnTo>
                <a:lnTo>
                  <a:pt x="50360" y="26270"/>
                </a:lnTo>
                <a:lnTo>
                  <a:pt x="50320" y="26260"/>
                </a:lnTo>
                <a:lnTo>
                  <a:pt x="50250" y="26230"/>
                </a:lnTo>
                <a:lnTo>
                  <a:pt x="50240" y="26220"/>
                </a:lnTo>
                <a:lnTo>
                  <a:pt x="50130" y="25960"/>
                </a:lnTo>
                <a:lnTo>
                  <a:pt x="50110" y="25940"/>
                </a:lnTo>
                <a:lnTo>
                  <a:pt x="50090" y="25930"/>
                </a:lnTo>
                <a:lnTo>
                  <a:pt x="50010" y="25900"/>
                </a:lnTo>
                <a:lnTo>
                  <a:pt x="49980" y="25890"/>
                </a:lnTo>
                <a:lnTo>
                  <a:pt x="49810" y="25770"/>
                </a:lnTo>
                <a:lnTo>
                  <a:pt x="49750" y="25750"/>
                </a:lnTo>
                <a:lnTo>
                  <a:pt x="49720" y="25740"/>
                </a:lnTo>
                <a:lnTo>
                  <a:pt x="49690" y="25750"/>
                </a:lnTo>
                <a:lnTo>
                  <a:pt x="49600" y="25800"/>
                </a:lnTo>
                <a:lnTo>
                  <a:pt x="49580" y="25810"/>
                </a:lnTo>
                <a:lnTo>
                  <a:pt x="49550" y="25810"/>
                </a:lnTo>
                <a:lnTo>
                  <a:pt x="49510" y="25800"/>
                </a:lnTo>
                <a:lnTo>
                  <a:pt x="49450" y="25770"/>
                </a:lnTo>
                <a:lnTo>
                  <a:pt x="49410" y="25750"/>
                </a:lnTo>
                <a:lnTo>
                  <a:pt x="49380" y="25750"/>
                </a:lnTo>
                <a:lnTo>
                  <a:pt x="49370" y="25760"/>
                </a:lnTo>
                <a:lnTo>
                  <a:pt x="49350" y="25770"/>
                </a:lnTo>
                <a:lnTo>
                  <a:pt x="49330" y="25790"/>
                </a:lnTo>
                <a:lnTo>
                  <a:pt x="49310" y="25790"/>
                </a:lnTo>
                <a:lnTo>
                  <a:pt x="49270" y="25790"/>
                </a:lnTo>
                <a:lnTo>
                  <a:pt x="49170" y="25770"/>
                </a:lnTo>
                <a:lnTo>
                  <a:pt x="49140" y="25760"/>
                </a:lnTo>
                <a:lnTo>
                  <a:pt x="49120" y="25760"/>
                </a:lnTo>
                <a:lnTo>
                  <a:pt x="49070" y="25770"/>
                </a:lnTo>
                <a:lnTo>
                  <a:pt x="49030" y="25780"/>
                </a:lnTo>
                <a:lnTo>
                  <a:pt x="48960" y="25810"/>
                </a:lnTo>
                <a:lnTo>
                  <a:pt x="48920" y="25820"/>
                </a:lnTo>
                <a:lnTo>
                  <a:pt x="48900" y="25810"/>
                </a:lnTo>
                <a:lnTo>
                  <a:pt x="48880" y="25790"/>
                </a:lnTo>
                <a:lnTo>
                  <a:pt x="48850" y="25750"/>
                </a:lnTo>
                <a:lnTo>
                  <a:pt x="48820" y="25730"/>
                </a:lnTo>
                <a:lnTo>
                  <a:pt x="48640" y="25670"/>
                </a:lnTo>
                <a:lnTo>
                  <a:pt x="48420" y="25560"/>
                </a:lnTo>
                <a:lnTo>
                  <a:pt x="48260" y="25500"/>
                </a:lnTo>
                <a:lnTo>
                  <a:pt x="48200" y="25520"/>
                </a:lnTo>
                <a:lnTo>
                  <a:pt x="48180" y="25540"/>
                </a:lnTo>
                <a:lnTo>
                  <a:pt x="48170" y="25550"/>
                </a:lnTo>
                <a:lnTo>
                  <a:pt x="48160" y="25570"/>
                </a:lnTo>
                <a:lnTo>
                  <a:pt x="48160" y="25600"/>
                </a:lnTo>
                <a:lnTo>
                  <a:pt x="48170" y="25640"/>
                </a:lnTo>
                <a:lnTo>
                  <a:pt x="48170" y="25660"/>
                </a:lnTo>
                <a:lnTo>
                  <a:pt x="48160" y="25710"/>
                </a:lnTo>
                <a:lnTo>
                  <a:pt x="48150" y="25750"/>
                </a:lnTo>
                <a:lnTo>
                  <a:pt x="48140" y="25770"/>
                </a:lnTo>
                <a:lnTo>
                  <a:pt x="48090" y="25830"/>
                </a:lnTo>
                <a:lnTo>
                  <a:pt x="48060" y="25890"/>
                </a:lnTo>
                <a:lnTo>
                  <a:pt x="48050" y="25910"/>
                </a:lnTo>
                <a:lnTo>
                  <a:pt x="48030" y="25940"/>
                </a:lnTo>
                <a:lnTo>
                  <a:pt x="48010" y="25960"/>
                </a:lnTo>
                <a:lnTo>
                  <a:pt x="47990" y="25970"/>
                </a:lnTo>
                <a:lnTo>
                  <a:pt x="47950" y="25990"/>
                </a:lnTo>
                <a:lnTo>
                  <a:pt x="47900" y="25990"/>
                </a:lnTo>
                <a:lnTo>
                  <a:pt x="47860" y="25990"/>
                </a:lnTo>
                <a:lnTo>
                  <a:pt x="47830" y="25990"/>
                </a:lnTo>
                <a:lnTo>
                  <a:pt x="47810" y="26000"/>
                </a:lnTo>
                <a:lnTo>
                  <a:pt x="47790" y="26010"/>
                </a:lnTo>
                <a:lnTo>
                  <a:pt x="47780" y="26020"/>
                </a:lnTo>
                <a:lnTo>
                  <a:pt x="47770" y="26040"/>
                </a:lnTo>
                <a:lnTo>
                  <a:pt x="47750" y="26090"/>
                </a:lnTo>
                <a:lnTo>
                  <a:pt x="47750" y="26110"/>
                </a:lnTo>
                <a:lnTo>
                  <a:pt x="47750" y="26140"/>
                </a:lnTo>
                <a:lnTo>
                  <a:pt x="47760" y="26160"/>
                </a:lnTo>
                <a:lnTo>
                  <a:pt x="47790" y="26230"/>
                </a:lnTo>
                <a:lnTo>
                  <a:pt x="47790" y="26240"/>
                </a:lnTo>
                <a:lnTo>
                  <a:pt x="47790" y="26260"/>
                </a:lnTo>
                <a:lnTo>
                  <a:pt x="47790" y="26290"/>
                </a:lnTo>
                <a:lnTo>
                  <a:pt x="47780" y="26380"/>
                </a:lnTo>
                <a:lnTo>
                  <a:pt x="47750" y="26450"/>
                </a:lnTo>
                <a:lnTo>
                  <a:pt x="47740" y="26490"/>
                </a:lnTo>
                <a:lnTo>
                  <a:pt x="47740" y="26520"/>
                </a:lnTo>
                <a:lnTo>
                  <a:pt x="47750" y="26620"/>
                </a:lnTo>
                <a:lnTo>
                  <a:pt x="47750" y="26640"/>
                </a:lnTo>
                <a:lnTo>
                  <a:pt x="47740" y="26660"/>
                </a:lnTo>
                <a:lnTo>
                  <a:pt x="47730" y="26680"/>
                </a:lnTo>
                <a:lnTo>
                  <a:pt x="47710" y="26690"/>
                </a:lnTo>
                <a:lnTo>
                  <a:pt x="47670" y="26700"/>
                </a:lnTo>
                <a:lnTo>
                  <a:pt x="47650" y="26720"/>
                </a:lnTo>
                <a:lnTo>
                  <a:pt x="47640" y="26730"/>
                </a:lnTo>
                <a:lnTo>
                  <a:pt x="47640" y="26760"/>
                </a:lnTo>
                <a:lnTo>
                  <a:pt x="47610" y="26780"/>
                </a:lnTo>
                <a:lnTo>
                  <a:pt x="47600" y="26800"/>
                </a:lnTo>
                <a:lnTo>
                  <a:pt x="47400" y="26810"/>
                </a:lnTo>
                <a:lnTo>
                  <a:pt x="47390" y="26710"/>
                </a:lnTo>
                <a:lnTo>
                  <a:pt x="47360" y="26670"/>
                </a:lnTo>
                <a:lnTo>
                  <a:pt x="47340" y="26670"/>
                </a:lnTo>
                <a:lnTo>
                  <a:pt x="47260" y="26640"/>
                </a:lnTo>
                <a:lnTo>
                  <a:pt x="47200" y="26590"/>
                </a:lnTo>
                <a:lnTo>
                  <a:pt x="47180" y="26560"/>
                </a:lnTo>
                <a:lnTo>
                  <a:pt x="47180" y="26540"/>
                </a:lnTo>
                <a:lnTo>
                  <a:pt x="47190" y="26530"/>
                </a:lnTo>
                <a:lnTo>
                  <a:pt x="47210" y="26520"/>
                </a:lnTo>
                <a:lnTo>
                  <a:pt x="47230" y="26490"/>
                </a:lnTo>
                <a:lnTo>
                  <a:pt x="47240" y="26470"/>
                </a:lnTo>
                <a:lnTo>
                  <a:pt x="47250" y="26410"/>
                </a:lnTo>
                <a:lnTo>
                  <a:pt x="47230" y="26370"/>
                </a:lnTo>
                <a:lnTo>
                  <a:pt x="47210" y="26330"/>
                </a:lnTo>
                <a:lnTo>
                  <a:pt x="47170" y="26280"/>
                </a:lnTo>
                <a:lnTo>
                  <a:pt x="47160" y="26250"/>
                </a:lnTo>
                <a:lnTo>
                  <a:pt x="47160" y="26230"/>
                </a:lnTo>
                <a:lnTo>
                  <a:pt x="47170" y="26220"/>
                </a:lnTo>
                <a:lnTo>
                  <a:pt x="47190" y="26210"/>
                </a:lnTo>
                <a:lnTo>
                  <a:pt x="47200" y="26190"/>
                </a:lnTo>
                <a:lnTo>
                  <a:pt x="47240" y="26120"/>
                </a:lnTo>
                <a:lnTo>
                  <a:pt x="47250" y="26080"/>
                </a:lnTo>
                <a:lnTo>
                  <a:pt x="47260" y="26020"/>
                </a:lnTo>
                <a:lnTo>
                  <a:pt x="47270" y="25820"/>
                </a:lnTo>
                <a:lnTo>
                  <a:pt x="47270" y="25780"/>
                </a:lnTo>
                <a:lnTo>
                  <a:pt x="47300" y="25720"/>
                </a:lnTo>
                <a:lnTo>
                  <a:pt x="47360" y="25540"/>
                </a:lnTo>
                <a:lnTo>
                  <a:pt x="47410" y="25200"/>
                </a:lnTo>
                <a:lnTo>
                  <a:pt x="47430" y="25140"/>
                </a:lnTo>
                <a:lnTo>
                  <a:pt x="47460" y="25100"/>
                </a:lnTo>
                <a:lnTo>
                  <a:pt x="47520" y="25020"/>
                </a:lnTo>
                <a:lnTo>
                  <a:pt x="47530" y="24990"/>
                </a:lnTo>
                <a:lnTo>
                  <a:pt x="47570" y="24880"/>
                </a:lnTo>
                <a:lnTo>
                  <a:pt x="47570" y="24840"/>
                </a:lnTo>
                <a:lnTo>
                  <a:pt x="47570" y="24810"/>
                </a:lnTo>
                <a:lnTo>
                  <a:pt x="47560" y="24800"/>
                </a:lnTo>
                <a:lnTo>
                  <a:pt x="47480" y="24670"/>
                </a:lnTo>
                <a:lnTo>
                  <a:pt x="47450" y="24610"/>
                </a:lnTo>
                <a:lnTo>
                  <a:pt x="47440" y="24580"/>
                </a:lnTo>
                <a:lnTo>
                  <a:pt x="47420" y="24560"/>
                </a:lnTo>
                <a:lnTo>
                  <a:pt x="47400" y="24550"/>
                </a:lnTo>
                <a:lnTo>
                  <a:pt x="47380" y="24540"/>
                </a:lnTo>
                <a:lnTo>
                  <a:pt x="47360" y="24540"/>
                </a:lnTo>
                <a:lnTo>
                  <a:pt x="47310" y="24540"/>
                </a:lnTo>
                <a:lnTo>
                  <a:pt x="47280" y="24540"/>
                </a:lnTo>
                <a:lnTo>
                  <a:pt x="47260" y="24530"/>
                </a:lnTo>
                <a:lnTo>
                  <a:pt x="47240" y="24520"/>
                </a:lnTo>
                <a:lnTo>
                  <a:pt x="47220" y="24510"/>
                </a:lnTo>
                <a:lnTo>
                  <a:pt x="47210" y="24490"/>
                </a:lnTo>
                <a:lnTo>
                  <a:pt x="47160" y="24400"/>
                </a:lnTo>
                <a:lnTo>
                  <a:pt x="47150" y="24380"/>
                </a:lnTo>
                <a:lnTo>
                  <a:pt x="47130" y="24370"/>
                </a:lnTo>
                <a:lnTo>
                  <a:pt x="47110" y="24360"/>
                </a:lnTo>
                <a:lnTo>
                  <a:pt x="47090" y="24360"/>
                </a:lnTo>
                <a:lnTo>
                  <a:pt x="47060" y="24340"/>
                </a:lnTo>
                <a:lnTo>
                  <a:pt x="47040" y="24320"/>
                </a:lnTo>
                <a:lnTo>
                  <a:pt x="46980" y="24220"/>
                </a:lnTo>
                <a:lnTo>
                  <a:pt x="46960" y="24200"/>
                </a:lnTo>
                <a:lnTo>
                  <a:pt x="46940" y="24190"/>
                </a:lnTo>
                <a:lnTo>
                  <a:pt x="46920" y="24180"/>
                </a:lnTo>
                <a:lnTo>
                  <a:pt x="46900" y="24170"/>
                </a:lnTo>
                <a:lnTo>
                  <a:pt x="46870" y="24170"/>
                </a:lnTo>
                <a:lnTo>
                  <a:pt x="46770" y="24190"/>
                </a:lnTo>
                <a:lnTo>
                  <a:pt x="46750" y="24190"/>
                </a:lnTo>
                <a:lnTo>
                  <a:pt x="46720" y="24190"/>
                </a:lnTo>
                <a:lnTo>
                  <a:pt x="46700" y="24180"/>
                </a:lnTo>
                <a:lnTo>
                  <a:pt x="46660" y="24160"/>
                </a:lnTo>
                <a:lnTo>
                  <a:pt x="46640" y="24160"/>
                </a:lnTo>
                <a:lnTo>
                  <a:pt x="46620" y="24160"/>
                </a:lnTo>
                <a:lnTo>
                  <a:pt x="46570" y="24170"/>
                </a:lnTo>
                <a:lnTo>
                  <a:pt x="46550" y="24180"/>
                </a:lnTo>
                <a:lnTo>
                  <a:pt x="46530" y="24180"/>
                </a:lnTo>
                <a:lnTo>
                  <a:pt x="46500" y="24170"/>
                </a:lnTo>
                <a:lnTo>
                  <a:pt x="46450" y="24130"/>
                </a:lnTo>
                <a:lnTo>
                  <a:pt x="46430" y="24090"/>
                </a:lnTo>
                <a:lnTo>
                  <a:pt x="46430" y="24050"/>
                </a:lnTo>
                <a:lnTo>
                  <a:pt x="46430" y="24000"/>
                </a:lnTo>
                <a:lnTo>
                  <a:pt x="46430" y="23950"/>
                </a:lnTo>
                <a:lnTo>
                  <a:pt x="46440" y="23900"/>
                </a:lnTo>
                <a:lnTo>
                  <a:pt x="46470" y="23810"/>
                </a:lnTo>
                <a:lnTo>
                  <a:pt x="46470" y="23770"/>
                </a:lnTo>
                <a:lnTo>
                  <a:pt x="46430" y="23520"/>
                </a:lnTo>
                <a:lnTo>
                  <a:pt x="46410" y="23470"/>
                </a:lnTo>
                <a:lnTo>
                  <a:pt x="46390" y="23450"/>
                </a:lnTo>
                <a:lnTo>
                  <a:pt x="46360" y="23420"/>
                </a:lnTo>
                <a:lnTo>
                  <a:pt x="46330" y="23380"/>
                </a:lnTo>
                <a:lnTo>
                  <a:pt x="46320" y="23340"/>
                </a:lnTo>
                <a:lnTo>
                  <a:pt x="46310" y="23320"/>
                </a:lnTo>
                <a:lnTo>
                  <a:pt x="46320" y="23300"/>
                </a:lnTo>
                <a:lnTo>
                  <a:pt x="46340" y="23280"/>
                </a:lnTo>
                <a:lnTo>
                  <a:pt x="46420" y="23190"/>
                </a:lnTo>
                <a:lnTo>
                  <a:pt x="46430" y="23160"/>
                </a:lnTo>
                <a:lnTo>
                  <a:pt x="46430" y="23130"/>
                </a:lnTo>
                <a:lnTo>
                  <a:pt x="46440" y="23030"/>
                </a:lnTo>
                <a:lnTo>
                  <a:pt x="46440" y="23000"/>
                </a:lnTo>
                <a:lnTo>
                  <a:pt x="46450" y="22980"/>
                </a:lnTo>
                <a:lnTo>
                  <a:pt x="46460" y="22970"/>
                </a:lnTo>
                <a:lnTo>
                  <a:pt x="46490" y="22940"/>
                </a:lnTo>
                <a:lnTo>
                  <a:pt x="46550" y="22910"/>
                </a:lnTo>
                <a:lnTo>
                  <a:pt x="46570" y="22900"/>
                </a:lnTo>
                <a:lnTo>
                  <a:pt x="46580" y="22880"/>
                </a:lnTo>
                <a:lnTo>
                  <a:pt x="46590" y="22870"/>
                </a:lnTo>
                <a:lnTo>
                  <a:pt x="46610" y="22830"/>
                </a:lnTo>
                <a:lnTo>
                  <a:pt x="46640" y="22760"/>
                </a:lnTo>
                <a:lnTo>
                  <a:pt x="46900" y="22810"/>
                </a:lnTo>
                <a:lnTo>
                  <a:pt x="47020" y="22870"/>
                </a:lnTo>
                <a:lnTo>
                  <a:pt x="47130" y="22940"/>
                </a:lnTo>
                <a:lnTo>
                  <a:pt x="47220" y="23030"/>
                </a:lnTo>
                <a:lnTo>
                  <a:pt x="47310" y="23130"/>
                </a:lnTo>
                <a:lnTo>
                  <a:pt x="47410" y="23160"/>
                </a:lnTo>
                <a:lnTo>
                  <a:pt x="47590" y="23260"/>
                </a:lnTo>
                <a:lnTo>
                  <a:pt x="47760" y="23330"/>
                </a:lnTo>
                <a:lnTo>
                  <a:pt x="47780" y="23350"/>
                </a:lnTo>
                <a:lnTo>
                  <a:pt x="47800" y="23350"/>
                </a:lnTo>
                <a:lnTo>
                  <a:pt x="47860" y="23310"/>
                </a:lnTo>
                <a:lnTo>
                  <a:pt x="47880" y="23290"/>
                </a:lnTo>
                <a:lnTo>
                  <a:pt x="47890" y="23290"/>
                </a:lnTo>
                <a:lnTo>
                  <a:pt x="47890" y="23300"/>
                </a:lnTo>
                <a:lnTo>
                  <a:pt x="47900" y="23310"/>
                </a:lnTo>
                <a:lnTo>
                  <a:pt x="47910" y="23320"/>
                </a:lnTo>
                <a:lnTo>
                  <a:pt x="47920" y="23310"/>
                </a:lnTo>
                <a:lnTo>
                  <a:pt x="47930" y="23310"/>
                </a:lnTo>
                <a:lnTo>
                  <a:pt x="47940" y="23310"/>
                </a:lnTo>
                <a:lnTo>
                  <a:pt x="47950" y="23310"/>
                </a:lnTo>
                <a:lnTo>
                  <a:pt x="47960" y="23310"/>
                </a:lnTo>
                <a:lnTo>
                  <a:pt x="47970" y="23310"/>
                </a:lnTo>
                <a:lnTo>
                  <a:pt x="47980" y="23310"/>
                </a:lnTo>
                <a:lnTo>
                  <a:pt x="47980" y="23300"/>
                </a:lnTo>
                <a:lnTo>
                  <a:pt x="47980" y="23290"/>
                </a:lnTo>
                <a:lnTo>
                  <a:pt x="47980" y="23270"/>
                </a:lnTo>
                <a:lnTo>
                  <a:pt x="47980" y="23260"/>
                </a:lnTo>
                <a:lnTo>
                  <a:pt x="47980" y="23250"/>
                </a:lnTo>
                <a:lnTo>
                  <a:pt x="47990" y="23240"/>
                </a:lnTo>
                <a:lnTo>
                  <a:pt x="47990" y="23230"/>
                </a:lnTo>
                <a:lnTo>
                  <a:pt x="48000" y="23230"/>
                </a:lnTo>
                <a:lnTo>
                  <a:pt x="48010" y="23230"/>
                </a:lnTo>
                <a:lnTo>
                  <a:pt x="48010" y="23220"/>
                </a:lnTo>
                <a:lnTo>
                  <a:pt x="48000" y="23220"/>
                </a:lnTo>
                <a:lnTo>
                  <a:pt x="47990" y="23220"/>
                </a:lnTo>
                <a:lnTo>
                  <a:pt x="47980" y="23220"/>
                </a:lnTo>
                <a:lnTo>
                  <a:pt x="47980" y="23210"/>
                </a:lnTo>
                <a:lnTo>
                  <a:pt x="47990" y="23210"/>
                </a:lnTo>
                <a:lnTo>
                  <a:pt x="47990" y="23200"/>
                </a:lnTo>
                <a:lnTo>
                  <a:pt x="47990" y="23190"/>
                </a:lnTo>
                <a:lnTo>
                  <a:pt x="47990" y="23180"/>
                </a:lnTo>
                <a:lnTo>
                  <a:pt x="47990" y="23170"/>
                </a:lnTo>
                <a:lnTo>
                  <a:pt x="47990" y="23160"/>
                </a:lnTo>
                <a:lnTo>
                  <a:pt x="48000" y="23160"/>
                </a:lnTo>
                <a:lnTo>
                  <a:pt x="48000" y="23150"/>
                </a:lnTo>
                <a:lnTo>
                  <a:pt x="48010" y="23150"/>
                </a:lnTo>
                <a:lnTo>
                  <a:pt x="48020" y="23150"/>
                </a:lnTo>
                <a:lnTo>
                  <a:pt x="48020" y="23140"/>
                </a:lnTo>
                <a:lnTo>
                  <a:pt x="48030" y="23140"/>
                </a:lnTo>
                <a:lnTo>
                  <a:pt x="48040" y="23140"/>
                </a:lnTo>
                <a:lnTo>
                  <a:pt x="48050" y="23140"/>
                </a:lnTo>
                <a:lnTo>
                  <a:pt x="48050" y="23130"/>
                </a:lnTo>
                <a:lnTo>
                  <a:pt x="48060" y="23130"/>
                </a:lnTo>
                <a:lnTo>
                  <a:pt x="48070" y="23130"/>
                </a:lnTo>
                <a:lnTo>
                  <a:pt x="48080" y="23130"/>
                </a:lnTo>
                <a:lnTo>
                  <a:pt x="48090" y="23130"/>
                </a:lnTo>
                <a:lnTo>
                  <a:pt x="48090" y="23120"/>
                </a:lnTo>
                <a:lnTo>
                  <a:pt x="48100" y="23120"/>
                </a:lnTo>
                <a:lnTo>
                  <a:pt x="48100" y="23110"/>
                </a:lnTo>
                <a:lnTo>
                  <a:pt x="48100" y="23100"/>
                </a:lnTo>
                <a:lnTo>
                  <a:pt x="48100" y="23090"/>
                </a:lnTo>
                <a:lnTo>
                  <a:pt x="48100" y="23080"/>
                </a:lnTo>
                <a:lnTo>
                  <a:pt x="48090" y="23080"/>
                </a:lnTo>
                <a:lnTo>
                  <a:pt x="48080" y="23080"/>
                </a:lnTo>
                <a:lnTo>
                  <a:pt x="48080" y="23070"/>
                </a:lnTo>
                <a:lnTo>
                  <a:pt x="48090" y="23070"/>
                </a:lnTo>
                <a:lnTo>
                  <a:pt x="48100" y="23070"/>
                </a:lnTo>
                <a:lnTo>
                  <a:pt x="48100" y="23060"/>
                </a:lnTo>
                <a:lnTo>
                  <a:pt x="48090" y="23060"/>
                </a:lnTo>
                <a:lnTo>
                  <a:pt x="48080" y="23060"/>
                </a:lnTo>
                <a:lnTo>
                  <a:pt x="48080" y="23050"/>
                </a:lnTo>
                <a:lnTo>
                  <a:pt x="48080" y="23040"/>
                </a:lnTo>
                <a:lnTo>
                  <a:pt x="48080" y="23030"/>
                </a:lnTo>
                <a:lnTo>
                  <a:pt x="48090" y="23030"/>
                </a:lnTo>
                <a:lnTo>
                  <a:pt x="48080" y="23030"/>
                </a:lnTo>
                <a:lnTo>
                  <a:pt x="48070" y="23030"/>
                </a:lnTo>
                <a:lnTo>
                  <a:pt x="48070" y="23020"/>
                </a:lnTo>
                <a:lnTo>
                  <a:pt x="48070" y="23010"/>
                </a:lnTo>
                <a:lnTo>
                  <a:pt x="48070" y="23000"/>
                </a:lnTo>
                <a:lnTo>
                  <a:pt x="48150" y="22990"/>
                </a:lnTo>
                <a:lnTo>
                  <a:pt x="48220" y="22960"/>
                </a:lnTo>
                <a:lnTo>
                  <a:pt x="48260" y="22910"/>
                </a:lnTo>
                <a:lnTo>
                  <a:pt x="48270" y="22910"/>
                </a:lnTo>
                <a:lnTo>
                  <a:pt x="48280" y="22910"/>
                </a:lnTo>
                <a:lnTo>
                  <a:pt x="48280" y="22900"/>
                </a:lnTo>
                <a:lnTo>
                  <a:pt x="48290" y="22900"/>
                </a:lnTo>
                <a:lnTo>
                  <a:pt x="48290" y="22890"/>
                </a:lnTo>
                <a:lnTo>
                  <a:pt x="48300" y="22890"/>
                </a:lnTo>
                <a:lnTo>
                  <a:pt x="48310" y="22890"/>
                </a:lnTo>
                <a:lnTo>
                  <a:pt x="48320" y="22890"/>
                </a:lnTo>
                <a:lnTo>
                  <a:pt x="48330" y="22890"/>
                </a:lnTo>
                <a:lnTo>
                  <a:pt x="48340" y="22890"/>
                </a:lnTo>
                <a:lnTo>
                  <a:pt x="48350" y="22890"/>
                </a:lnTo>
                <a:lnTo>
                  <a:pt x="48360" y="22890"/>
                </a:lnTo>
                <a:lnTo>
                  <a:pt x="48360" y="22880"/>
                </a:lnTo>
                <a:lnTo>
                  <a:pt x="48370" y="22880"/>
                </a:lnTo>
                <a:lnTo>
                  <a:pt x="48380" y="22880"/>
                </a:lnTo>
                <a:lnTo>
                  <a:pt x="48380" y="22870"/>
                </a:lnTo>
                <a:lnTo>
                  <a:pt x="48380" y="22860"/>
                </a:lnTo>
                <a:lnTo>
                  <a:pt x="48380" y="22850"/>
                </a:lnTo>
                <a:lnTo>
                  <a:pt x="48390" y="22840"/>
                </a:lnTo>
                <a:lnTo>
                  <a:pt x="48390" y="22830"/>
                </a:lnTo>
                <a:lnTo>
                  <a:pt x="48390" y="22820"/>
                </a:lnTo>
                <a:lnTo>
                  <a:pt x="48390" y="22810"/>
                </a:lnTo>
                <a:lnTo>
                  <a:pt x="48390" y="22800"/>
                </a:lnTo>
                <a:lnTo>
                  <a:pt x="48390" y="22790"/>
                </a:lnTo>
                <a:lnTo>
                  <a:pt x="48390" y="22780"/>
                </a:lnTo>
                <a:lnTo>
                  <a:pt x="48390" y="22770"/>
                </a:lnTo>
                <a:lnTo>
                  <a:pt x="48390" y="22760"/>
                </a:lnTo>
                <a:lnTo>
                  <a:pt x="48400" y="22760"/>
                </a:lnTo>
                <a:lnTo>
                  <a:pt x="48410" y="22760"/>
                </a:lnTo>
                <a:lnTo>
                  <a:pt x="48420" y="22770"/>
                </a:lnTo>
                <a:lnTo>
                  <a:pt x="48430" y="22770"/>
                </a:lnTo>
                <a:lnTo>
                  <a:pt x="48440" y="22770"/>
                </a:lnTo>
                <a:lnTo>
                  <a:pt x="48450" y="22770"/>
                </a:lnTo>
                <a:lnTo>
                  <a:pt x="48450" y="22760"/>
                </a:lnTo>
                <a:lnTo>
                  <a:pt x="48460" y="22760"/>
                </a:lnTo>
                <a:lnTo>
                  <a:pt x="48460" y="22750"/>
                </a:lnTo>
                <a:lnTo>
                  <a:pt x="48470" y="22730"/>
                </a:lnTo>
                <a:lnTo>
                  <a:pt x="48480" y="22720"/>
                </a:lnTo>
                <a:lnTo>
                  <a:pt x="48480" y="22710"/>
                </a:lnTo>
                <a:lnTo>
                  <a:pt x="48490" y="22710"/>
                </a:lnTo>
                <a:lnTo>
                  <a:pt x="48490" y="22700"/>
                </a:lnTo>
                <a:lnTo>
                  <a:pt x="48490" y="22690"/>
                </a:lnTo>
                <a:lnTo>
                  <a:pt x="48490" y="22680"/>
                </a:lnTo>
                <a:lnTo>
                  <a:pt x="48480" y="22670"/>
                </a:lnTo>
                <a:lnTo>
                  <a:pt x="48480" y="22660"/>
                </a:lnTo>
                <a:lnTo>
                  <a:pt x="48480" y="22650"/>
                </a:lnTo>
                <a:lnTo>
                  <a:pt x="48490" y="22650"/>
                </a:lnTo>
                <a:lnTo>
                  <a:pt x="48490" y="22640"/>
                </a:lnTo>
                <a:lnTo>
                  <a:pt x="48490" y="22630"/>
                </a:lnTo>
                <a:lnTo>
                  <a:pt x="48490" y="22620"/>
                </a:lnTo>
                <a:lnTo>
                  <a:pt x="48490" y="22610"/>
                </a:lnTo>
                <a:lnTo>
                  <a:pt x="48500" y="22610"/>
                </a:lnTo>
                <a:lnTo>
                  <a:pt x="48510" y="22610"/>
                </a:lnTo>
                <a:lnTo>
                  <a:pt x="48510" y="22600"/>
                </a:lnTo>
                <a:lnTo>
                  <a:pt x="48520" y="22590"/>
                </a:lnTo>
                <a:lnTo>
                  <a:pt x="48530" y="22580"/>
                </a:lnTo>
                <a:lnTo>
                  <a:pt x="48540" y="22570"/>
                </a:lnTo>
                <a:lnTo>
                  <a:pt x="48550" y="22560"/>
                </a:lnTo>
                <a:lnTo>
                  <a:pt x="48550" y="22550"/>
                </a:lnTo>
                <a:lnTo>
                  <a:pt x="48550" y="22540"/>
                </a:lnTo>
                <a:lnTo>
                  <a:pt x="48560" y="22540"/>
                </a:lnTo>
                <a:lnTo>
                  <a:pt x="48560" y="22530"/>
                </a:lnTo>
                <a:lnTo>
                  <a:pt x="48550" y="22520"/>
                </a:lnTo>
                <a:lnTo>
                  <a:pt x="48560" y="22520"/>
                </a:lnTo>
                <a:lnTo>
                  <a:pt x="48560" y="22510"/>
                </a:lnTo>
                <a:lnTo>
                  <a:pt x="48560" y="22500"/>
                </a:lnTo>
                <a:lnTo>
                  <a:pt x="48560" y="22490"/>
                </a:lnTo>
                <a:lnTo>
                  <a:pt x="48560" y="22480"/>
                </a:lnTo>
                <a:lnTo>
                  <a:pt x="48570" y="22480"/>
                </a:lnTo>
                <a:lnTo>
                  <a:pt x="48580" y="22470"/>
                </a:lnTo>
                <a:lnTo>
                  <a:pt x="48580" y="22460"/>
                </a:lnTo>
                <a:lnTo>
                  <a:pt x="48580" y="22450"/>
                </a:lnTo>
                <a:lnTo>
                  <a:pt x="48590" y="22450"/>
                </a:lnTo>
                <a:lnTo>
                  <a:pt x="48600" y="22440"/>
                </a:lnTo>
                <a:lnTo>
                  <a:pt x="48610" y="22430"/>
                </a:lnTo>
                <a:lnTo>
                  <a:pt x="48620" y="22430"/>
                </a:lnTo>
                <a:lnTo>
                  <a:pt x="48620" y="22420"/>
                </a:lnTo>
                <a:lnTo>
                  <a:pt x="48630" y="22420"/>
                </a:lnTo>
                <a:lnTo>
                  <a:pt x="48630" y="22410"/>
                </a:lnTo>
                <a:lnTo>
                  <a:pt x="48640" y="22410"/>
                </a:lnTo>
                <a:lnTo>
                  <a:pt x="48650" y="22410"/>
                </a:lnTo>
                <a:lnTo>
                  <a:pt x="48660" y="22410"/>
                </a:lnTo>
                <a:lnTo>
                  <a:pt x="48670" y="22410"/>
                </a:lnTo>
                <a:lnTo>
                  <a:pt x="48670" y="22420"/>
                </a:lnTo>
                <a:lnTo>
                  <a:pt x="48670" y="22430"/>
                </a:lnTo>
                <a:lnTo>
                  <a:pt x="48680" y="22430"/>
                </a:lnTo>
                <a:lnTo>
                  <a:pt x="48680" y="22420"/>
                </a:lnTo>
                <a:lnTo>
                  <a:pt x="48690" y="22410"/>
                </a:lnTo>
                <a:lnTo>
                  <a:pt x="48690" y="22400"/>
                </a:lnTo>
                <a:lnTo>
                  <a:pt x="48700" y="22390"/>
                </a:lnTo>
                <a:lnTo>
                  <a:pt x="48700" y="22380"/>
                </a:lnTo>
                <a:lnTo>
                  <a:pt x="48700" y="22370"/>
                </a:lnTo>
                <a:lnTo>
                  <a:pt x="48720" y="22360"/>
                </a:lnTo>
                <a:lnTo>
                  <a:pt x="48740" y="22350"/>
                </a:lnTo>
                <a:lnTo>
                  <a:pt x="48740" y="22320"/>
                </a:lnTo>
                <a:lnTo>
                  <a:pt x="48810" y="22260"/>
                </a:lnTo>
                <a:lnTo>
                  <a:pt x="48810" y="22270"/>
                </a:lnTo>
                <a:lnTo>
                  <a:pt x="48820" y="22270"/>
                </a:lnTo>
                <a:lnTo>
                  <a:pt x="48830" y="22270"/>
                </a:lnTo>
                <a:lnTo>
                  <a:pt x="48840" y="22270"/>
                </a:lnTo>
                <a:lnTo>
                  <a:pt x="48850" y="22270"/>
                </a:lnTo>
                <a:lnTo>
                  <a:pt x="48850" y="22260"/>
                </a:lnTo>
                <a:lnTo>
                  <a:pt x="48860" y="22250"/>
                </a:lnTo>
                <a:lnTo>
                  <a:pt x="48860" y="22240"/>
                </a:lnTo>
                <a:lnTo>
                  <a:pt x="48860" y="22230"/>
                </a:lnTo>
                <a:lnTo>
                  <a:pt x="48860" y="22220"/>
                </a:lnTo>
                <a:lnTo>
                  <a:pt x="48950" y="22150"/>
                </a:lnTo>
                <a:lnTo>
                  <a:pt x="48980" y="22160"/>
                </a:lnTo>
                <a:lnTo>
                  <a:pt x="49000" y="22150"/>
                </a:lnTo>
                <a:lnTo>
                  <a:pt x="49020" y="22120"/>
                </a:lnTo>
                <a:lnTo>
                  <a:pt x="49060" y="22110"/>
                </a:lnTo>
                <a:lnTo>
                  <a:pt x="49070" y="22110"/>
                </a:lnTo>
                <a:lnTo>
                  <a:pt x="49080" y="22100"/>
                </a:lnTo>
                <a:lnTo>
                  <a:pt x="49090" y="22090"/>
                </a:lnTo>
                <a:lnTo>
                  <a:pt x="49090" y="22080"/>
                </a:lnTo>
                <a:lnTo>
                  <a:pt x="49090" y="22070"/>
                </a:lnTo>
                <a:lnTo>
                  <a:pt x="49100" y="22070"/>
                </a:lnTo>
                <a:lnTo>
                  <a:pt x="49100" y="22060"/>
                </a:lnTo>
                <a:lnTo>
                  <a:pt x="49110" y="22060"/>
                </a:lnTo>
                <a:lnTo>
                  <a:pt x="49120" y="22050"/>
                </a:lnTo>
                <a:lnTo>
                  <a:pt x="49130" y="22050"/>
                </a:lnTo>
                <a:lnTo>
                  <a:pt x="49130" y="22040"/>
                </a:lnTo>
                <a:lnTo>
                  <a:pt x="49140" y="22030"/>
                </a:lnTo>
                <a:lnTo>
                  <a:pt x="49140" y="22020"/>
                </a:lnTo>
                <a:lnTo>
                  <a:pt x="49140" y="22010"/>
                </a:lnTo>
                <a:lnTo>
                  <a:pt x="49150" y="22000"/>
                </a:lnTo>
                <a:lnTo>
                  <a:pt x="49150" y="21990"/>
                </a:lnTo>
                <a:lnTo>
                  <a:pt x="49150" y="21980"/>
                </a:lnTo>
                <a:lnTo>
                  <a:pt x="49180" y="21970"/>
                </a:lnTo>
                <a:lnTo>
                  <a:pt x="49180" y="21980"/>
                </a:lnTo>
                <a:lnTo>
                  <a:pt x="49190" y="21980"/>
                </a:lnTo>
                <a:lnTo>
                  <a:pt x="49200" y="21980"/>
                </a:lnTo>
                <a:lnTo>
                  <a:pt x="49210" y="21980"/>
                </a:lnTo>
                <a:lnTo>
                  <a:pt x="49220" y="21970"/>
                </a:lnTo>
                <a:lnTo>
                  <a:pt x="49230" y="21970"/>
                </a:lnTo>
                <a:lnTo>
                  <a:pt x="49230" y="21960"/>
                </a:lnTo>
                <a:lnTo>
                  <a:pt x="49240" y="21970"/>
                </a:lnTo>
                <a:lnTo>
                  <a:pt x="49250" y="21970"/>
                </a:lnTo>
                <a:lnTo>
                  <a:pt x="49250" y="21960"/>
                </a:lnTo>
                <a:lnTo>
                  <a:pt x="49260" y="21970"/>
                </a:lnTo>
                <a:lnTo>
                  <a:pt x="49300" y="21950"/>
                </a:lnTo>
                <a:lnTo>
                  <a:pt x="49350" y="21890"/>
                </a:lnTo>
                <a:lnTo>
                  <a:pt x="49360" y="21900"/>
                </a:lnTo>
                <a:lnTo>
                  <a:pt x="49370" y="21910"/>
                </a:lnTo>
                <a:lnTo>
                  <a:pt x="49380" y="21910"/>
                </a:lnTo>
                <a:lnTo>
                  <a:pt x="49380" y="21920"/>
                </a:lnTo>
                <a:lnTo>
                  <a:pt x="49380" y="21930"/>
                </a:lnTo>
                <a:lnTo>
                  <a:pt x="49390" y="21950"/>
                </a:lnTo>
                <a:lnTo>
                  <a:pt x="49390" y="21960"/>
                </a:lnTo>
                <a:lnTo>
                  <a:pt x="49400" y="21960"/>
                </a:lnTo>
                <a:lnTo>
                  <a:pt x="49410" y="21950"/>
                </a:lnTo>
                <a:lnTo>
                  <a:pt x="49420" y="21940"/>
                </a:lnTo>
                <a:lnTo>
                  <a:pt x="49420" y="21930"/>
                </a:lnTo>
                <a:lnTo>
                  <a:pt x="49430" y="21930"/>
                </a:lnTo>
                <a:lnTo>
                  <a:pt x="49430" y="21920"/>
                </a:lnTo>
                <a:lnTo>
                  <a:pt x="49440" y="21920"/>
                </a:lnTo>
                <a:lnTo>
                  <a:pt x="49440" y="21910"/>
                </a:lnTo>
                <a:lnTo>
                  <a:pt x="49440" y="21900"/>
                </a:lnTo>
                <a:lnTo>
                  <a:pt x="49440" y="21890"/>
                </a:lnTo>
                <a:lnTo>
                  <a:pt x="49430" y="21870"/>
                </a:lnTo>
                <a:lnTo>
                  <a:pt x="49420" y="21860"/>
                </a:lnTo>
                <a:lnTo>
                  <a:pt x="49420" y="21850"/>
                </a:lnTo>
                <a:lnTo>
                  <a:pt x="49430" y="21840"/>
                </a:lnTo>
                <a:lnTo>
                  <a:pt x="49440" y="21830"/>
                </a:lnTo>
                <a:lnTo>
                  <a:pt x="49450" y="21810"/>
                </a:lnTo>
                <a:lnTo>
                  <a:pt x="49460" y="21810"/>
                </a:lnTo>
                <a:lnTo>
                  <a:pt x="49460" y="21800"/>
                </a:lnTo>
                <a:lnTo>
                  <a:pt x="49470" y="21800"/>
                </a:lnTo>
                <a:lnTo>
                  <a:pt x="49470" y="21790"/>
                </a:lnTo>
                <a:lnTo>
                  <a:pt x="49480" y="21790"/>
                </a:lnTo>
                <a:lnTo>
                  <a:pt x="49480" y="21780"/>
                </a:lnTo>
                <a:lnTo>
                  <a:pt x="49490" y="21780"/>
                </a:lnTo>
                <a:lnTo>
                  <a:pt x="49500" y="21790"/>
                </a:lnTo>
                <a:lnTo>
                  <a:pt x="49500" y="21780"/>
                </a:lnTo>
                <a:lnTo>
                  <a:pt x="49520" y="21780"/>
                </a:lnTo>
                <a:lnTo>
                  <a:pt x="49520" y="21770"/>
                </a:lnTo>
                <a:lnTo>
                  <a:pt x="49530" y="21770"/>
                </a:lnTo>
                <a:lnTo>
                  <a:pt x="49540" y="21770"/>
                </a:lnTo>
                <a:lnTo>
                  <a:pt x="49550" y="21770"/>
                </a:lnTo>
                <a:lnTo>
                  <a:pt x="49560" y="21770"/>
                </a:lnTo>
                <a:lnTo>
                  <a:pt x="49570" y="21770"/>
                </a:lnTo>
                <a:lnTo>
                  <a:pt x="49570" y="21760"/>
                </a:lnTo>
                <a:lnTo>
                  <a:pt x="49580" y="21750"/>
                </a:lnTo>
                <a:lnTo>
                  <a:pt x="49580" y="21740"/>
                </a:lnTo>
                <a:lnTo>
                  <a:pt x="49570" y="21740"/>
                </a:lnTo>
                <a:lnTo>
                  <a:pt x="49560" y="21730"/>
                </a:lnTo>
                <a:lnTo>
                  <a:pt x="49550" y="21720"/>
                </a:lnTo>
                <a:lnTo>
                  <a:pt x="49540" y="21720"/>
                </a:lnTo>
                <a:lnTo>
                  <a:pt x="49530" y="21720"/>
                </a:lnTo>
                <a:lnTo>
                  <a:pt x="49530" y="21710"/>
                </a:lnTo>
                <a:lnTo>
                  <a:pt x="49520" y="21710"/>
                </a:lnTo>
                <a:lnTo>
                  <a:pt x="49520" y="21700"/>
                </a:lnTo>
                <a:lnTo>
                  <a:pt x="49510" y="21700"/>
                </a:lnTo>
                <a:lnTo>
                  <a:pt x="49500" y="21700"/>
                </a:lnTo>
                <a:lnTo>
                  <a:pt x="49490" y="21700"/>
                </a:lnTo>
                <a:lnTo>
                  <a:pt x="49480" y="21700"/>
                </a:lnTo>
                <a:lnTo>
                  <a:pt x="49460" y="21710"/>
                </a:lnTo>
                <a:lnTo>
                  <a:pt x="49450" y="21710"/>
                </a:lnTo>
                <a:lnTo>
                  <a:pt x="49440" y="21710"/>
                </a:lnTo>
                <a:lnTo>
                  <a:pt x="49430" y="21710"/>
                </a:lnTo>
                <a:lnTo>
                  <a:pt x="49420" y="21710"/>
                </a:lnTo>
                <a:lnTo>
                  <a:pt x="49410" y="21710"/>
                </a:lnTo>
                <a:lnTo>
                  <a:pt x="49400" y="21710"/>
                </a:lnTo>
                <a:lnTo>
                  <a:pt x="49400" y="21700"/>
                </a:lnTo>
                <a:lnTo>
                  <a:pt x="49390" y="21700"/>
                </a:lnTo>
                <a:lnTo>
                  <a:pt x="49380" y="21690"/>
                </a:lnTo>
                <a:lnTo>
                  <a:pt x="49380" y="21680"/>
                </a:lnTo>
                <a:lnTo>
                  <a:pt x="49370" y="21680"/>
                </a:lnTo>
                <a:lnTo>
                  <a:pt x="49370" y="21670"/>
                </a:lnTo>
                <a:lnTo>
                  <a:pt x="49370" y="21660"/>
                </a:lnTo>
                <a:lnTo>
                  <a:pt x="49380" y="21660"/>
                </a:lnTo>
                <a:lnTo>
                  <a:pt x="49410" y="21650"/>
                </a:lnTo>
                <a:lnTo>
                  <a:pt x="49490" y="21650"/>
                </a:lnTo>
                <a:lnTo>
                  <a:pt x="49490" y="21660"/>
                </a:lnTo>
                <a:lnTo>
                  <a:pt x="49500" y="21660"/>
                </a:lnTo>
                <a:lnTo>
                  <a:pt x="49510" y="21660"/>
                </a:lnTo>
                <a:lnTo>
                  <a:pt x="49510" y="21650"/>
                </a:lnTo>
                <a:lnTo>
                  <a:pt x="49590" y="21650"/>
                </a:lnTo>
                <a:lnTo>
                  <a:pt x="49590" y="21640"/>
                </a:lnTo>
                <a:lnTo>
                  <a:pt x="49600" y="21640"/>
                </a:lnTo>
                <a:lnTo>
                  <a:pt x="49600" y="21650"/>
                </a:lnTo>
                <a:lnTo>
                  <a:pt x="49610" y="21650"/>
                </a:lnTo>
                <a:lnTo>
                  <a:pt x="49620" y="21650"/>
                </a:lnTo>
                <a:lnTo>
                  <a:pt x="49630" y="21650"/>
                </a:lnTo>
                <a:lnTo>
                  <a:pt x="49630" y="21640"/>
                </a:lnTo>
                <a:lnTo>
                  <a:pt x="49640" y="21640"/>
                </a:lnTo>
                <a:lnTo>
                  <a:pt x="49650" y="21640"/>
                </a:lnTo>
                <a:lnTo>
                  <a:pt x="49650" y="21650"/>
                </a:lnTo>
                <a:lnTo>
                  <a:pt x="49660" y="21650"/>
                </a:lnTo>
                <a:lnTo>
                  <a:pt x="49660" y="21660"/>
                </a:lnTo>
                <a:lnTo>
                  <a:pt x="49670" y="21670"/>
                </a:lnTo>
                <a:lnTo>
                  <a:pt x="49670" y="21660"/>
                </a:lnTo>
                <a:lnTo>
                  <a:pt x="49670" y="21650"/>
                </a:lnTo>
                <a:lnTo>
                  <a:pt x="49670" y="21640"/>
                </a:lnTo>
                <a:lnTo>
                  <a:pt x="49670" y="21630"/>
                </a:lnTo>
                <a:lnTo>
                  <a:pt x="49670" y="21620"/>
                </a:lnTo>
                <a:lnTo>
                  <a:pt x="49680" y="21620"/>
                </a:lnTo>
                <a:lnTo>
                  <a:pt x="49680" y="21610"/>
                </a:lnTo>
                <a:lnTo>
                  <a:pt x="49690" y="21610"/>
                </a:lnTo>
                <a:lnTo>
                  <a:pt x="49700" y="21610"/>
                </a:lnTo>
                <a:lnTo>
                  <a:pt x="49710" y="21610"/>
                </a:lnTo>
                <a:lnTo>
                  <a:pt x="49710" y="21600"/>
                </a:lnTo>
                <a:lnTo>
                  <a:pt x="49710" y="21590"/>
                </a:lnTo>
                <a:lnTo>
                  <a:pt x="49710" y="21580"/>
                </a:lnTo>
                <a:lnTo>
                  <a:pt x="49710" y="21570"/>
                </a:lnTo>
                <a:lnTo>
                  <a:pt x="49720" y="21570"/>
                </a:lnTo>
                <a:lnTo>
                  <a:pt x="49720" y="21560"/>
                </a:lnTo>
                <a:lnTo>
                  <a:pt x="49730" y="21550"/>
                </a:lnTo>
                <a:lnTo>
                  <a:pt x="49740" y="21570"/>
                </a:lnTo>
                <a:lnTo>
                  <a:pt x="49750" y="21610"/>
                </a:lnTo>
                <a:lnTo>
                  <a:pt x="49800" y="21730"/>
                </a:lnTo>
                <a:lnTo>
                  <a:pt x="49820" y="21720"/>
                </a:lnTo>
                <a:lnTo>
                  <a:pt x="49840" y="21670"/>
                </a:lnTo>
                <a:lnTo>
                  <a:pt x="49870" y="21620"/>
                </a:lnTo>
                <a:lnTo>
                  <a:pt x="49890" y="21570"/>
                </a:lnTo>
                <a:lnTo>
                  <a:pt x="49900" y="21560"/>
                </a:lnTo>
                <a:lnTo>
                  <a:pt x="49910" y="21560"/>
                </a:lnTo>
                <a:lnTo>
                  <a:pt x="49920" y="21560"/>
                </a:lnTo>
                <a:lnTo>
                  <a:pt x="49920" y="21550"/>
                </a:lnTo>
                <a:lnTo>
                  <a:pt x="49930" y="21550"/>
                </a:lnTo>
                <a:lnTo>
                  <a:pt x="49940" y="21560"/>
                </a:lnTo>
                <a:lnTo>
                  <a:pt x="49940" y="21570"/>
                </a:lnTo>
                <a:lnTo>
                  <a:pt x="49930" y="21580"/>
                </a:lnTo>
                <a:lnTo>
                  <a:pt x="49930" y="21590"/>
                </a:lnTo>
                <a:lnTo>
                  <a:pt x="49920" y="21590"/>
                </a:lnTo>
                <a:lnTo>
                  <a:pt x="49910" y="21610"/>
                </a:lnTo>
                <a:lnTo>
                  <a:pt x="49900" y="21620"/>
                </a:lnTo>
                <a:lnTo>
                  <a:pt x="49900" y="21630"/>
                </a:lnTo>
                <a:lnTo>
                  <a:pt x="49910" y="21630"/>
                </a:lnTo>
                <a:lnTo>
                  <a:pt x="49910" y="21640"/>
                </a:lnTo>
                <a:lnTo>
                  <a:pt x="49910" y="21650"/>
                </a:lnTo>
                <a:lnTo>
                  <a:pt x="49910" y="21660"/>
                </a:lnTo>
                <a:lnTo>
                  <a:pt x="49910" y="21670"/>
                </a:lnTo>
                <a:lnTo>
                  <a:pt x="49900" y="21680"/>
                </a:lnTo>
                <a:lnTo>
                  <a:pt x="49900" y="21690"/>
                </a:lnTo>
                <a:lnTo>
                  <a:pt x="49910" y="21690"/>
                </a:lnTo>
                <a:lnTo>
                  <a:pt x="49910" y="21700"/>
                </a:lnTo>
                <a:lnTo>
                  <a:pt x="49920" y="21700"/>
                </a:lnTo>
                <a:lnTo>
                  <a:pt x="49930" y="21700"/>
                </a:lnTo>
                <a:lnTo>
                  <a:pt x="49930" y="21690"/>
                </a:lnTo>
                <a:lnTo>
                  <a:pt x="49940" y="21690"/>
                </a:lnTo>
                <a:lnTo>
                  <a:pt x="49950" y="21670"/>
                </a:lnTo>
                <a:lnTo>
                  <a:pt x="49950" y="21660"/>
                </a:lnTo>
                <a:lnTo>
                  <a:pt x="49950" y="21640"/>
                </a:lnTo>
                <a:lnTo>
                  <a:pt x="49950" y="21620"/>
                </a:lnTo>
                <a:lnTo>
                  <a:pt x="49950" y="21610"/>
                </a:lnTo>
                <a:lnTo>
                  <a:pt x="49950" y="21600"/>
                </a:lnTo>
                <a:lnTo>
                  <a:pt x="49960" y="21590"/>
                </a:lnTo>
                <a:lnTo>
                  <a:pt x="49970" y="21590"/>
                </a:lnTo>
                <a:lnTo>
                  <a:pt x="49970" y="21580"/>
                </a:lnTo>
                <a:lnTo>
                  <a:pt x="49980" y="21580"/>
                </a:lnTo>
                <a:lnTo>
                  <a:pt x="49990" y="21580"/>
                </a:lnTo>
                <a:lnTo>
                  <a:pt x="50000" y="21580"/>
                </a:lnTo>
                <a:lnTo>
                  <a:pt x="50000" y="21570"/>
                </a:lnTo>
                <a:lnTo>
                  <a:pt x="50000" y="21560"/>
                </a:lnTo>
                <a:lnTo>
                  <a:pt x="49990" y="21550"/>
                </a:lnTo>
                <a:lnTo>
                  <a:pt x="49980" y="21550"/>
                </a:lnTo>
                <a:lnTo>
                  <a:pt x="49970" y="21550"/>
                </a:lnTo>
                <a:lnTo>
                  <a:pt x="49970" y="21540"/>
                </a:lnTo>
                <a:lnTo>
                  <a:pt x="49960" y="21530"/>
                </a:lnTo>
                <a:lnTo>
                  <a:pt x="49960" y="21520"/>
                </a:lnTo>
                <a:lnTo>
                  <a:pt x="49960" y="21510"/>
                </a:lnTo>
                <a:lnTo>
                  <a:pt x="49970" y="21510"/>
                </a:lnTo>
                <a:lnTo>
                  <a:pt x="49970" y="21500"/>
                </a:lnTo>
                <a:lnTo>
                  <a:pt x="49980" y="21500"/>
                </a:lnTo>
                <a:lnTo>
                  <a:pt x="49990" y="21500"/>
                </a:lnTo>
                <a:lnTo>
                  <a:pt x="49990" y="21510"/>
                </a:lnTo>
                <a:lnTo>
                  <a:pt x="50000" y="21510"/>
                </a:lnTo>
                <a:lnTo>
                  <a:pt x="50010" y="21500"/>
                </a:lnTo>
                <a:lnTo>
                  <a:pt x="50010" y="21490"/>
                </a:lnTo>
                <a:lnTo>
                  <a:pt x="50010" y="21480"/>
                </a:lnTo>
                <a:lnTo>
                  <a:pt x="50020" y="21480"/>
                </a:lnTo>
                <a:lnTo>
                  <a:pt x="50020" y="21470"/>
                </a:lnTo>
                <a:lnTo>
                  <a:pt x="50030" y="21460"/>
                </a:lnTo>
                <a:lnTo>
                  <a:pt x="50040" y="21460"/>
                </a:lnTo>
                <a:lnTo>
                  <a:pt x="50050" y="21450"/>
                </a:lnTo>
                <a:lnTo>
                  <a:pt x="50060" y="21450"/>
                </a:lnTo>
                <a:lnTo>
                  <a:pt x="50060" y="21440"/>
                </a:lnTo>
                <a:lnTo>
                  <a:pt x="50070" y="21440"/>
                </a:lnTo>
                <a:lnTo>
                  <a:pt x="50070" y="21430"/>
                </a:lnTo>
                <a:lnTo>
                  <a:pt x="50080" y="21430"/>
                </a:lnTo>
                <a:lnTo>
                  <a:pt x="50080" y="21420"/>
                </a:lnTo>
                <a:lnTo>
                  <a:pt x="50090" y="21420"/>
                </a:lnTo>
                <a:lnTo>
                  <a:pt x="50100" y="21410"/>
                </a:lnTo>
                <a:lnTo>
                  <a:pt x="50160" y="21380"/>
                </a:lnTo>
                <a:lnTo>
                  <a:pt x="50170" y="21390"/>
                </a:lnTo>
                <a:lnTo>
                  <a:pt x="50180" y="21380"/>
                </a:lnTo>
                <a:lnTo>
                  <a:pt x="50190" y="21380"/>
                </a:lnTo>
                <a:lnTo>
                  <a:pt x="50200" y="21380"/>
                </a:lnTo>
                <a:lnTo>
                  <a:pt x="50210" y="21380"/>
                </a:lnTo>
                <a:lnTo>
                  <a:pt x="50220" y="21380"/>
                </a:lnTo>
                <a:lnTo>
                  <a:pt x="50230" y="21380"/>
                </a:lnTo>
                <a:lnTo>
                  <a:pt x="50230" y="21370"/>
                </a:lnTo>
                <a:lnTo>
                  <a:pt x="50240" y="21370"/>
                </a:lnTo>
                <a:lnTo>
                  <a:pt x="50240" y="21360"/>
                </a:lnTo>
                <a:lnTo>
                  <a:pt x="50250" y="21360"/>
                </a:lnTo>
                <a:lnTo>
                  <a:pt x="50250" y="21350"/>
                </a:lnTo>
                <a:lnTo>
                  <a:pt x="50250" y="21340"/>
                </a:lnTo>
                <a:lnTo>
                  <a:pt x="50260" y="21330"/>
                </a:lnTo>
                <a:lnTo>
                  <a:pt x="50310" y="21290"/>
                </a:lnTo>
                <a:lnTo>
                  <a:pt x="50320" y="21290"/>
                </a:lnTo>
                <a:lnTo>
                  <a:pt x="50330" y="21290"/>
                </a:lnTo>
                <a:lnTo>
                  <a:pt x="50340" y="21290"/>
                </a:lnTo>
                <a:lnTo>
                  <a:pt x="50350" y="21290"/>
                </a:lnTo>
                <a:lnTo>
                  <a:pt x="50350" y="21300"/>
                </a:lnTo>
                <a:lnTo>
                  <a:pt x="50360" y="21300"/>
                </a:lnTo>
                <a:lnTo>
                  <a:pt x="50370" y="21300"/>
                </a:lnTo>
                <a:lnTo>
                  <a:pt x="50380" y="21310"/>
                </a:lnTo>
                <a:lnTo>
                  <a:pt x="50390" y="21310"/>
                </a:lnTo>
                <a:lnTo>
                  <a:pt x="50400" y="21310"/>
                </a:lnTo>
                <a:lnTo>
                  <a:pt x="50410" y="21310"/>
                </a:lnTo>
                <a:lnTo>
                  <a:pt x="50420" y="21320"/>
                </a:lnTo>
                <a:lnTo>
                  <a:pt x="50430" y="21320"/>
                </a:lnTo>
                <a:lnTo>
                  <a:pt x="50430" y="21300"/>
                </a:lnTo>
                <a:lnTo>
                  <a:pt x="50420" y="21290"/>
                </a:lnTo>
                <a:lnTo>
                  <a:pt x="50420" y="21280"/>
                </a:lnTo>
                <a:lnTo>
                  <a:pt x="50420" y="21270"/>
                </a:lnTo>
                <a:lnTo>
                  <a:pt x="50410" y="21260"/>
                </a:lnTo>
                <a:lnTo>
                  <a:pt x="50410" y="21250"/>
                </a:lnTo>
                <a:lnTo>
                  <a:pt x="50400" y="21250"/>
                </a:lnTo>
                <a:lnTo>
                  <a:pt x="50400" y="21240"/>
                </a:lnTo>
                <a:lnTo>
                  <a:pt x="50390" y="21240"/>
                </a:lnTo>
                <a:lnTo>
                  <a:pt x="50390" y="21230"/>
                </a:lnTo>
                <a:lnTo>
                  <a:pt x="50390" y="21220"/>
                </a:lnTo>
                <a:lnTo>
                  <a:pt x="50390" y="21210"/>
                </a:lnTo>
                <a:lnTo>
                  <a:pt x="50380" y="21210"/>
                </a:lnTo>
                <a:lnTo>
                  <a:pt x="50370" y="21200"/>
                </a:lnTo>
                <a:lnTo>
                  <a:pt x="50360" y="21190"/>
                </a:lnTo>
                <a:lnTo>
                  <a:pt x="50350" y="21190"/>
                </a:lnTo>
                <a:lnTo>
                  <a:pt x="50350" y="21180"/>
                </a:lnTo>
                <a:lnTo>
                  <a:pt x="50340" y="21180"/>
                </a:lnTo>
                <a:lnTo>
                  <a:pt x="50330" y="21180"/>
                </a:lnTo>
                <a:lnTo>
                  <a:pt x="50320" y="21180"/>
                </a:lnTo>
                <a:lnTo>
                  <a:pt x="50320" y="21190"/>
                </a:lnTo>
                <a:lnTo>
                  <a:pt x="50310" y="21190"/>
                </a:lnTo>
                <a:lnTo>
                  <a:pt x="50300" y="21190"/>
                </a:lnTo>
                <a:lnTo>
                  <a:pt x="50300" y="21180"/>
                </a:lnTo>
                <a:lnTo>
                  <a:pt x="50290" y="21170"/>
                </a:lnTo>
                <a:lnTo>
                  <a:pt x="50290" y="21160"/>
                </a:lnTo>
                <a:lnTo>
                  <a:pt x="50300" y="21130"/>
                </a:lnTo>
                <a:lnTo>
                  <a:pt x="50370" y="21100"/>
                </a:lnTo>
                <a:lnTo>
                  <a:pt x="50410" y="21050"/>
                </a:lnTo>
                <a:lnTo>
                  <a:pt x="50440" y="20980"/>
                </a:lnTo>
                <a:lnTo>
                  <a:pt x="50460" y="20900"/>
                </a:lnTo>
                <a:lnTo>
                  <a:pt x="50460" y="20800"/>
                </a:lnTo>
                <a:lnTo>
                  <a:pt x="50470" y="20820"/>
                </a:lnTo>
                <a:lnTo>
                  <a:pt x="50480" y="20820"/>
                </a:lnTo>
                <a:lnTo>
                  <a:pt x="50490" y="20850"/>
                </a:lnTo>
                <a:lnTo>
                  <a:pt x="50500" y="20880"/>
                </a:lnTo>
                <a:lnTo>
                  <a:pt x="50500" y="20890"/>
                </a:lnTo>
                <a:lnTo>
                  <a:pt x="50510" y="20900"/>
                </a:lnTo>
                <a:lnTo>
                  <a:pt x="50510" y="20910"/>
                </a:lnTo>
                <a:lnTo>
                  <a:pt x="50520" y="20920"/>
                </a:lnTo>
                <a:lnTo>
                  <a:pt x="50530" y="20920"/>
                </a:lnTo>
                <a:lnTo>
                  <a:pt x="50540" y="20920"/>
                </a:lnTo>
                <a:lnTo>
                  <a:pt x="50550" y="20920"/>
                </a:lnTo>
                <a:lnTo>
                  <a:pt x="50560" y="20910"/>
                </a:lnTo>
                <a:lnTo>
                  <a:pt x="50570" y="20900"/>
                </a:lnTo>
                <a:lnTo>
                  <a:pt x="50580" y="20890"/>
                </a:lnTo>
                <a:lnTo>
                  <a:pt x="50590" y="20890"/>
                </a:lnTo>
                <a:lnTo>
                  <a:pt x="50660" y="20820"/>
                </a:lnTo>
                <a:lnTo>
                  <a:pt x="50710" y="20700"/>
                </a:lnTo>
                <a:lnTo>
                  <a:pt x="50800" y="20640"/>
                </a:lnTo>
                <a:lnTo>
                  <a:pt x="50830" y="20630"/>
                </a:lnTo>
                <a:lnTo>
                  <a:pt x="50840" y="20630"/>
                </a:lnTo>
                <a:lnTo>
                  <a:pt x="50870" y="20630"/>
                </a:lnTo>
                <a:lnTo>
                  <a:pt x="50890" y="20620"/>
                </a:lnTo>
                <a:lnTo>
                  <a:pt x="50900" y="20620"/>
                </a:lnTo>
                <a:lnTo>
                  <a:pt x="51220" y="20560"/>
                </a:lnTo>
                <a:lnTo>
                  <a:pt x="51220" y="20570"/>
                </a:lnTo>
                <a:lnTo>
                  <a:pt x="51210" y="20570"/>
                </a:lnTo>
                <a:lnTo>
                  <a:pt x="51200" y="20570"/>
                </a:lnTo>
                <a:lnTo>
                  <a:pt x="51200" y="20580"/>
                </a:lnTo>
                <a:lnTo>
                  <a:pt x="51210" y="20580"/>
                </a:lnTo>
                <a:lnTo>
                  <a:pt x="51220" y="20580"/>
                </a:lnTo>
                <a:lnTo>
                  <a:pt x="51230" y="20580"/>
                </a:lnTo>
                <a:lnTo>
                  <a:pt x="51240" y="20580"/>
                </a:lnTo>
                <a:lnTo>
                  <a:pt x="51250" y="20580"/>
                </a:lnTo>
                <a:lnTo>
                  <a:pt x="51260" y="20570"/>
                </a:lnTo>
                <a:lnTo>
                  <a:pt x="51270" y="20560"/>
                </a:lnTo>
                <a:lnTo>
                  <a:pt x="51280" y="20560"/>
                </a:lnTo>
                <a:lnTo>
                  <a:pt x="51280" y="20550"/>
                </a:lnTo>
                <a:lnTo>
                  <a:pt x="51290" y="20550"/>
                </a:lnTo>
                <a:lnTo>
                  <a:pt x="51300" y="20540"/>
                </a:lnTo>
                <a:lnTo>
                  <a:pt x="51310" y="20540"/>
                </a:lnTo>
                <a:lnTo>
                  <a:pt x="51320" y="20530"/>
                </a:lnTo>
                <a:lnTo>
                  <a:pt x="51350" y="20510"/>
                </a:lnTo>
                <a:lnTo>
                  <a:pt x="51370" y="20480"/>
                </a:lnTo>
                <a:lnTo>
                  <a:pt x="51370" y="20470"/>
                </a:lnTo>
                <a:lnTo>
                  <a:pt x="51380" y="20440"/>
                </a:lnTo>
                <a:lnTo>
                  <a:pt x="51380" y="20420"/>
                </a:lnTo>
                <a:lnTo>
                  <a:pt x="51380" y="20410"/>
                </a:lnTo>
                <a:lnTo>
                  <a:pt x="51380" y="20400"/>
                </a:lnTo>
                <a:lnTo>
                  <a:pt x="51520" y="19990"/>
                </a:lnTo>
                <a:lnTo>
                  <a:pt x="51580" y="19730"/>
                </a:lnTo>
                <a:lnTo>
                  <a:pt x="51630" y="19610"/>
                </a:lnTo>
                <a:lnTo>
                  <a:pt x="51710" y="19530"/>
                </a:lnTo>
                <a:lnTo>
                  <a:pt x="51720" y="19540"/>
                </a:lnTo>
                <a:lnTo>
                  <a:pt x="51720" y="19550"/>
                </a:lnTo>
                <a:lnTo>
                  <a:pt x="51730" y="19560"/>
                </a:lnTo>
                <a:lnTo>
                  <a:pt x="51730" y="19570"/>
                </a:lnTo>
                <a:lnTo>
                  <a:pt x="51740" y="19570"/>
                </a:lnTo>
                <a:lnTo>
                  <a:pt x="51780" y="19570"/>
                </a:lnTo>
                <a:lnTo>
                  <a:pt x="51790" y="19570"/>
                </a:lnTo>
                <a:lnTo>
                  <a:pt x="51790" y="19580"/>
                </a:lnTo>
                <a:lnTo>
                  <a:pt x="51820" y="19590"/>
                </a:lnTo>
                <a:lnTo>
                  <a:pt x="51830" y="19590"/>
                </a:lnTo>
                <a:lnTo>
                  <a:pt x="51840" y="19600"/>
                </a:lnTo>
                <a:lnTo>
                  <a:pt x="51850" y="19600"/>
                </a:lnTo>
                <a:lnTo>
                  <a:pt x="51860" y="19600"/>
                </a:lnTo>
                <a:lnTo>
                  <a:pt x="51870" y="19610"/>
                </a:lnTo>
                <a:lnTo>
                  <a:pt x="51880" y="19610"/>
                </a:lnTo>
                <a:lnTo>
                  <a:pt x="51980" y="19630"/>
                </a:lnTo>
                <a:lnTo>
                  <a:pt x="51990" y="19650"/>
                </a:lnTo>
                <a:lnTo>
                  <a:pt x="52000" y="19650"/>
                </a:lnTo>
                <a:lnTo>
                  <a:pt x="52020" y="19660"/>
                </a:lnTo>
                <a:lnTo>
                  <a:pt x="52030" y="19660"/>
                </a:lnTo>
                <a:lnTo>
                  <a:pt x="52040" y="19660"/>
                </a:lnTo>
                <a:lnTo>
                  <a:pt x="52060" y="19670"/>
                </a:lnTo>
                <a:lnTo>
                  <a:pt x="52070" y="19680"/>
                </a:lnTo>
                <a:lnTo>
                  <a:pt x="52080" y="19680"/>
                </a:lnTo>
                <a:lnTo>
                  <a:pt x="52100" y="19700"/>
                </a:lnTo>
                <a:lnTo>
                  <a:pt x="52120" y="19710"/>
                </a:lnTo>
                <a:lnTo>
                  <a:pt x="52130" y="19710"/>
                </a:lnTo>
                <a:lnTo>
                  <a:pt x="52130" y="19720"/>
                </a:lnTo>
                <a:lnTo>
                  <a:pt x="52140" y="19720"/>
                </a:lnTo>
                <a:lnTo>
                  <a:pt x="52150" y="19720"/>
                </a:lnTo>
                <a:lnTo>
                  <a:pt x="52160" y="19730"/>
                </a:lnTo>
                <a:lnTo>
                  <a:pt x="52200" y="19770"/>
                </a:lnTo>
                <a:lnTo>
                  <a:pt x="52200" y="19780"/>
                </a:lnTo>
                <a:lnTo>
                  <a:pt x="52210" y="19790"/>
                </a:lnTo>
                <a:lnTo>
                  <a:pt x="52220" y="19790"/>
                </a:lnTo>
                <a:lnTo>
                  <a:pt x="52240" y="19800"/>
                </a:lnTo>
                <a:lnTo>
                  <a:pt x="52250" y="19800"/>
                </a:lnTo>
                <a:lnTo>
                  <a:pt x="52260" y="19800"/>
                </a:lnTo>
                <a:lnTo>
                  <a:pt x="52270" y="19800"/>
                </a:lnTo>
                <a:lnTo>
                  <a:pt x="52280" y="19800"/>
                </a:lnTo>
                <a:lnTo>
                  <a:pt x="52300" y="19790"/>
                </a:lnTo>
                <a:lnTo>
                  <a:pt x="52310" y="19780"/>
                </a:lnTo>
                <a:lnTo>
                  <a:pt x="52330" y="19770"/>
                </a:lnTo>
                <a:lnTo>
                  <a:pt x="52350" y="19760"/>
                </a:lnTo>
                <a:lnTo>
                  <a:pt x="52400" y="19740"/>
                </a:lnTo>
                <a:lnTo>
                  <a:pt x="52410" y="19740"/>
                </a:lnTo>
                <a:lnTo>
                  <a:pt x="52420" y="19730"/>
                </a:lnTo>
                <a:lnTo>
                  <a:pt x="52430" y="19730"/>
                </a:lnTo>
                <a:lnTo>
                  <a:pt x="52440" y="19720"/>
                </a:lnTo>
                <a:lnTo>
                  <a:pt x="52440" y="19710"/>
                </a:lnTo>
                <a:lnTo>
                  <a:pt x="52440" y="19700"/>
                </a:lnTo>
                <a:lnTo>
                  <a:pt x="52910" y="19200"/>
                </a:lnTo>
                <a:lnTo>
                  <a:pt x="52920" y="19200"/>
                </a:lnTo>
                <a:lnTo>
                  <a:pt x="52920" y="19190"/>
                </a:lnTo>
                <a:lnTo>
                  <a:pt x="52930" y="19190"/>
                </a:lnTo>
                <a:lnTo>
                  <a:pt x="52930" y="19180"/>
                </a:lnTo>
                <a:lnTo>
                  <a:pt x="52940" y="19180"/>
                </a:lnTo>
                <a:lnTo>
                  <a:pt x="52950" y="19170"/>
                </a:lnTo>
                <a:lnTo>
                  <a:pt x="52960" y="19160"/>
                </a:lnTo>
                <a:lnTo>
                  <a:pt x="52970" y="19150"/>
                </a:lnTo>
                <a:lnTo>
                  <a:pt x="52980" y="19140"/>
                </a:lnTo>
                <a:lnTo>
                  <a:pt x="52990" y="19130"/>
                </a:lnTo>
                <a:lnTo>
                  <a:pt x="53000" y="19120"/>
                </a:lnTo>
                <a:lnTo>
                  <a:pt x="53010" y="19110"/>
                </a:lnTo>
                <a:lnTo>
                  <a:pt x="53010" y="19100"/>
                </a:lnTo>
                <a:lnTo>
                  <a:pt x="53020" y="19100"/>
                </a:lnTo>
                <a:lnTo>
                  <a:pt x="53020" y="19090"/>
                </a:lnTo>
                <a:lnTo>
                  <a:pt x="53030" y="19080"/>
                </a:lnTo>
                <a:lnTo>
                  <a:pt x="53040" y="19080"/>
                </a:lnTo>
                <a:lnTo>
                  <a:pt x="53050" y="19080"/>
                </a:lnTo>
                <a:lnTo>
                  <a:pt x="53050" y="19070"/>
                </a:lnTo>
                <a:lnTo>
                  <a:pt x="53060" y="19070"/>
                </a:lnTo>
                <a:lnTo>
                  <a:pt x="53060" y="19060"/>
                </a:lnTo>
                <a:lnTo>
                  <a:pt x="53060" y="19050"/>
                </a:lnTo>
                <a:lnTo>
                  <a:pt x="53070" y="19050"/>
                </a:lnTo>
                <a:lnTo>
                  <a:pt x="53080" y="19040"/>
                </a:lnTo>
                <a:lnTo>
                  <a:pt x="53090" y="19030"/>
                </a:lnTo>
                <a:lnTo>
                  <a:pt x="53100" y="19020"/>
                </a:lnTo>
                <a:lnTo>
                  <a:pt x="53110" y="19020"/>
                </a:lnTo>
                <a:lnTo>
                  <a:pt x="53120" y="19010"/>
                </a:lnTo>
                <a:lnTo>
                  <a:pt x="53120" y="18980"/>
                </a:lnTo>
                <a:lnTo>
                  <a:pt x="53120" y="18970"/>
                </a:lnTo>
                <a:lnTo>
                  <a:pt x="53180" y="18900"/>
                </a:lnTo>
                <a:lnTo>
                  <a:pt x="53300" y="18770"/>
                </a:lnTo>
                <a:lnTo>
                  <a:pt x="53400" y="18670"/>
                </a:lnTo>
                <a:lnTo>
                  <a:pt x="53440" y="18640"/>
                </a:lnTo>
                <a:lnTo>
                  <a:pt x="53610" y="18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