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Lamphun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Lamph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370" y="21510"/>
                </a:moveTo>
                <a:lnTo>
                  <a:pt x="33610" y="21500"/>
                </a:lnTo>
                <a:lnTo>
                  <a:pt x="33700" y="21530"/>
                </a:lnTo>
                <a:lnTo>
                  <a:pt x="33930" y="21640"/>
                </a:lnTo>
                <a:lnTo>
                  <a:pt x="34060" y="21740"/>
                </a:lnTo>
                <a:lnTo>
                  <a:pt x="34100" y="21750"/>
                </a:lnTo>
                <a:lnTo>
                  <a:pt x="34130" y="21760"/>
                </a:lnTo>
                <a:lnTo>
                  <a:pt x="34160" y="21760"/>
                </a:lnTo>
                <a:lnTo>
                  <a:pt x="34180" y="21750"/>
                </a:lnTo>
                <a:lnTo>
                  <a:pt x="34200" y="21740"/>
                </a:lnTo>
                <a:lnTo>
                  <a:pt x="34220" y="21730"/>
                </a:lnTo>
                <a:lnTo>
                  <a:pt x="34240" y="21720"/>
                </a:lnTo>
                <a:lnTo>
                  <a:pt x="34280" y="21700"/>
                </a:lnTo>
                <a:lnTo>
                  <a:pt x="34350" y="21690"/>
                </a:lnTo>
                <a:lnTo>
                  <a:pt x="34380" y="21680"/>
                </a:lnTo>
                <a:lnTo>
                  <a:pt x="34400" y="21660"/>
                </a:lnTo>
                <a:lnTo>
                  <a:pt x="34420" y="21640"/>
                </a:lnTo>
                <a:lnTo>
                  <a:pt x="34430" y="21630"/>
                </a:lnTo>
                <a:lnTo>
                  <a:pt x="34460" y="21600"/>
                </a:lnTo>
                <a:lnTo>
                  <a:pt x="34480" y="21590"/>
                </a:lnTo>
                <a:lnTo>
                  <a:pt x="34480" y="21570"/>
                </a:lnTo>
                <a:lnTo>
                  <a:pt x="34490" y="21460"/>
                </a:lnTo>
                <a:lnTo>
                  <a:pt x="34500" y="21390"/>
                </a:lnTo>
                <a:lnTo>
                  <a:pt x="34510" y="21340"/>
                </a:lnTo>
                <a:lnTo>
                  <a:pt x="34520" y="21320"/>
                </a:lnTo>
                <a:lnTo>
                  <a:pt x="34560" y="21110"/>
                </a:lnTo>
                <a:lnTo>
                  <a:pt x="34560" y="21090"/>
                </a:lnTo>
                <a:lnTo>
                  <a:pt x="34560" y="21060"/>
                </a:lnTo>
                <a:lnTo>
                  <a:pt x="34550" y="21050"/>
                </a:lnTo>
                <a:lnTo>
                  <a:pt x="34540" y="21030"/>
                </a:lnTo>
                <a:lnTo>
                  <a:pt x="34520" y="21010"/>
                </a:lnTo>
                <a:lnTo>
                  <a:pt x="34480" y="20970"/>
                </a:lnTo>
                <a:lnTo>
                  <a:pt x="34470" y="20950"/>
                </a:lnTo>
                <a:lnTo>
                  <a:pt x="34460" y="20930"/>
                </a:lnTo>
                <a:lnTo>
                  <a:pt x="34440" y="20890"/>
                </a:lnTo>
                <a:lnTo>
                  <a:pt x="34420" y="20800"/>
                </a:lnTo>
                <a:lnTo>
                  <a:pt x="34420" y="20780"/>
                </a:lnTo>
                <a:lnTo>
                  <a:pt x="34380" y="20700"/>
                </a:lnTo>
                <a:lnTo>
                  <a:pt x="34370" y="20660"/>
                </a:lnTo>
                <a:lnTo>
                  <a:pt x="34350" y="20590"/>
                </a:lnTo>
                <a:lnTo>
                  <a:pt x="34350" y="20560"/>
                </a:lnTo>
                <a:lnTo>
                  <a:pt x="34280" y="20400"/>
                </a:lnTo>
                <a:lnTo>
                  <a:pt x="34240" y="20220"/>
                </a:lnTo>
                <a:lnTo>
                  <a:pt x="34230" y="20200"/>
                </a:lnTo>
                <a:lnTo>
                  <a:pt x="34220" y="20180"/>
                </a:lnTo>
                <a:lnTo>
                  <a:pt x="34200" y="20170"/>
                </a:lnTo>
                <a:lnTo>
                  <a:pt x="34170" y="20160"/>
                </a:lnTo>
                <a:lnTo>
                  <a:pt x="34140" y="20160"/>
                </a:lnTo>
                <a:lnTo>
                  <a:pt x="34060" y="20180"/>
                </a:lnTo>
                <a:lnTo>
                  <a:pt x="34040" y="20180"/>
                </a:lnTo>
                <a:lnTo>
                  <a:pt x="34020" y="20180"/>
                </a:lnTo>
                <a:lnTo>
                  <a:pt x="34000" y="20170"/>
                </a:lnTo>
                <a:lnTo>
                  <a:pt x="33980" y="20160"/>
                </a:lnTo>
                <a:lnTo>
                  <a:pt x="33970" y="20140"/>
                </a:lnTo>
                <a:lnTo>
                  <a:pt x="33950" y="20100"/>
                </a:lnTo>
                <a:lnTo>
                  <a:pt x="33930" y="19980"/>
                </a:lnTo>
                <a:lnTo>
                  <a:pt x="33920" y="19970"/>
                </a:lnTo>
                <a:lnTo>
                  <a:pt x="34010" y="19480"/>
                </a:lnTo>
                <a:lnTo>
                  <a:pt x="34010" y="19410"/>
                </a:lnTo>
                <a:lnTo>
                  <a:pt x="34010" y="19360"/>
                </a:lnTo>
                <a:lnTo>
                  <a:pt x="34000" y="19080"/>
                </a:lnTo>
                <a:lnTo>
                  <a:pt x="33990" y="19050"/>
                </a:lnTo>
                <a:lnTo>
                  <a:pt x="33980" y="19010"/>
                </a:lnTo>
                <a:lnTo>
                  <a:pt x="33970" y="18990"/>
                </a:lnTo>
                <a:lnTo>
                  <a:pt x="33960" y="18970"/>
                </a:lnTo>
                <a:lnTo>
                  <a:pt x="33910" y="18930"/>
                </a:lnTo>
                <a:lnTo>
                  <a:pt x="33900" y="18900"/>
                </a:lnTo>
                <a:lnTo>
                  <a:pt x="33890" y="18850"/>
                </a:lnTo>
                <a:lnTo>
                  <a:pt x="33880" y="18580"/>
                </a:lnTo>
                <a:lnTo>
                  <a:pt x="33870" y="18510"/>
                </a:lnTo>
                <a:lnTo>
                  <a:pt x="33860" y="18490"/>
                </a:lnTo>
                <a:lnTo>
                  <a:pt x="33840" y="18450"/>
                </a:lnTo>
                <a:lnTo>
                  <a:pt x="33820" y="18420"/>
                </a:lnTo>
                <a:lnTo>
                  <a:pt x="33790" y="18390"/>
                </a:lnTo>
                <a:lnTo>
                  <a:pt x="33400" y="18170"/>
                </a:lnTo>
                <a:lnTo>
                  <a:pt x="33250" y="18120"/>
                </a:lnTo>
                <a:lnTo>
                  <a:pt x="33190" y="18090"/>
                </a:lnTo>
                <a:lnTo>
                  <a:pt x="33210" y="18020"/>
                </a:lnTo>
                <a:lnTo>
                  <a:pt x="33320" y="17890"/>
                </a:lnTo>
                <a:lnTo>
                  <a:pt x="33350" y="17860"/>
                </a:lnTo>
                <a:lnTo>
                  <a:pt x="33320" y="17810"/>
                </a:lnTo>
                <a:lnTo>
                  <a:pt x="33280" y="17750"/>
                </a:lnTo>
                <a:lnTo>
                  <a:pt x="33260" y="17680"/>
                </a:lnTo>
                <a:lnTo>
                  <a:pt x="33290" y="17600"/>
                </a:lnTo>
                <a:lnTo>
                  <a:pt x="33330" y="17540"/>
                </a:lnTo>
                <a:lnTo>
                  <a:pt x="33360" y="17460"/>
                </a:lnTo>
                <a:lnTo>
                  <a:pt x="33350" y="17390"/>
                </a:lnTo>
                <a:lnTo>
                  <a:pt x="33310" y="17330"/>
                </a:lnTo>
                <a:lnTo>
                  <a:pt x="33400" y="17280"/>
                </a:lnTo>
                <a:lnTo>
                  <a:pt x="33750" y="17200"/>
                </a:lnTo>
                <a:lnTo>
                  <a:pt x="33870" y="17130"/>
                </a:lnTo>
                <a:lnTo>
                  <a:pt x="34110" y="16940"/>
                </a:lnTo>
                <a:lnTo>
                  <a:pt x="34660" y="16660"/>
                </a:lnTo>
                <a:lnTo>
                  <a:pt x="34690" y="16550"/>
                </a:lnTo>
                <a:lnTo>
                  <a:pt x="34850" y="16320"/>
                </a:lnTo>
                <a:lnTo>
                  <a:pt x="34890" y="16200"/>
                </a:lnTo>
                <a:lnTo>
                  <a:pt x="34960" y="16170"/>
                </a:lnTo>
                <a:lnTo>
                  <a:pt x="35130" y="15830"/>
                </a:lnTo>
                <a:lnTo>
                  <a:pt x="35160" y="15790"/>
                </a:lnTo>
                <a:lnTo>
                  <a:pt x="35180" y="15780"/>
                </a:lnTo>
                <a:lnTo>
                  <a:pt x="35200" y="15770"/>
                </a:lnTo>
                <a:lnTo>
                  <a:pt x="35220" y="15770"/>
                </a:lnTo>
                <a:lnTo>
                  <a:pt x="35240" y="15770"/>
                </a:lnTo>
                <a:lnTo>
                  <a:pt x="35250" y="15780"/>
                </a:lnTo>
                <a:lnTo>
                  <a:pt x="35270" y="15780"/>
                </a:lnTo>
                <a:lnTo>
                  <a:pt x="35290" y="15790"/>
                </a:lnTo>
                <a:lnTo>
                  <a:pt x="35300" y="15810"/>
                </a:lnTo>
                <a:lnTo>
                  <a:pt x="35330" y="15830"/>
                </a:lnTo>
                <a:lnTo>
                  <a:pt x="35340" y="15860"/>
                </a:lnTo>
                <a:lnTo>
                  <a:pt x="35350" y="15870"/>
                </a:lnTo>
                <a:lnTo>
                  <a:pt x="35360" y="15870"/>
                </a:lnTo>
                <a:lnTo>
                  <a:pt x="35380" y="15870"/>
                </a:lnTo>
                <a:lnTo>
                  <a:pt x="35410" y="15860"/>
                </a:lnTo>
                <a:lnTo>
                  <a:pt x="35510" y="15760"/>
                </a:lnTo>
                <a:lnTo>
                  <a:pt x="35530" y="15740"/>
                </a:lnTo>
                <a:lnTo>
                  <a:pt x="35550" y="15730"/>
                </a:lnTo>
                <a:lnTo>
                  <a:pt x="35580" y="15720"/>
                </a:lnTo>
                <a:lnTo>
                  <a:pt x="35600" y="15720"/>
                </a:lnTo>
                <a:lnTo>
                  <a:pt x="35700" y="15720"/>
                </a:lnTo>
                <a:lnTo>
                  <a:pt x="35730" y="15720"/>
                </a:lnTo>
                <a:lnTo>
                  <a:pt x="35760" y="15700"/>
                </a:lnTo>
                <a:lnTo>
                  <a:pt x="35790" y="15680"/>
                </a:lnTo>
                <a:lnTo>
                  <a:pt x="35860" y="15600"/>
                </a:lnTo>
                <a:lnTo>
                  <a:pt x="35880" y="15580"/>
                </a:lnTo>
                <a:lnTo>
                  <a:pt x="35900" y="15570"/>
                </a:lnTo>
                <a:lnTo>
                  <a:pt x="35950" y="15560"/>
                </a:lnTo>
                <a:lnTo>
                  <a:pt x="36080" y="15560"/>
                </a:lnTo>
                <a:lnTo>
                  <a:pt x="36150" y="15540"/>
                </a:lnTo>
                <a:lnTo>
                  <a:pt x="36170" y="15550"/>
                </a:lnTo>
                <a:lnTo>
                  <a:pt x="36180" y="15560"/>
                </a:lnTo>
                <a:lnTo>
                  <a:pt x="36200" y="15580"/>
                </a:lnTo>
                <a:lnTo>
                  <a:pt x="36210" y="15590"/>
                </a:lnTo>
                <a:lnTo>
                  <a:pt x="36200" y="15610"/>
                </a:lnTo>
                <a:lnTo>
                  <a:pt x="36190" y="15650"/>
                </a:lnTo>
                <a:lnTo>
                  <a:pt x="36190" y="15670"/>
                </a:lnTo>
                <a:lnTo>
                  <a:pt x="36200" y="15690"/>
                </a:lnTo>
                <a:lnTo>
                  <a:pt x="36280" y="15780"/>
                </a:lnTo>
                <a:lnTo>
                  <a:pt x="36290" y="15800"/>
                </a:lnTo>
                <a:lnTo>
                  <a:pt x="36300" y="15820"/>
                </a:lnTo>
                <a:lnTo>
                  <a:pt x="36320" y="15830"/>
                </a:lnTo>
                <a:lnTo>
                  <a:pt x="36340" y="15840"/>
                </a:lnTo>
                <a:lnTo>
                  <a:pt x="36380" y="15860"/>
                </a:lnTo>
                <a:lnTo>
                  <a:pt x="36390" y="15870"/>
                </a:lnTo>
                <a:lnTo>
                  <a:pt x="36410" y="15890"/>
                </a:lnTo>
                <a:lnTo>
                  <a:pt x="36420" y="15900"/>
                </a:lnTo>
                <a:lnTo>
                  <a:pt x="36450" y="15990"/>
                </a:lnTo>
                <a:lnTo>
                  <a:pt x="36460" y="16020"/>
                </a:lnTo>
                <a:lnTo>
                  <a:pt x="36460" y="16070"/>
                </a:lnTo>
                <a:lnTo>
                  <a:pt x="36450" y="16100"/>
                </a:lnTo>
                <a:lnTo>
                  <a:pt x="36430" y="16120"/>
                </a:lnTo>
                <a:lnTo>
                  <a:pt x="36410" y="16130"/>
                </a:lnTo>
                <a:lnTo>
                  <a:pt x="36390" y="16140"/>
                </a:lnTo>
                <a:lnTo>
                  <a:pt x="36370" y="16160"/>
                </a:lnTo>
                <a:lnTo>
                  <a:pt x="36370" y="16190"/>
                </a:lnTo>
                <a:lnTo>
                  <a:pt x="36370" y="16210"/>
                </a:lnTo>
                <a:lnTo>
                  <a:pt x="36380" y="16230"/>
                </a:lnTo>
                <a:lnTo>
                  <a:pt x="36390" y="16250"/>
                </a:lnTo>
                <a:lnTo>
                  <a:pt x="36400" y="16260"/>
                </a:lnTo>
                <a:lnTo>
                  <a:pt x="36560" y="16370"/>
                </a:lnTo>
                <a:lnTo>
                  <a:pt x="36650" y="16420"/>
                </a:lnTo>
                <a:lnTo>
                  <a:pt x="36820" y="16570"/>
                </a:lnTo>
                <a:lnTo>
                  <a:pt x="36850" y="16590"/>
                </a:lnTo>
                <a:lnTo>
                  <a:pt x="36940" y="16630"/>
                </a:lnTo>
                <a:lnTo>
                  <a:pt x="36970" y="16650"/>
                </a:lnTo>
                <a:lnTo>
                  <a:pt x="36960" y="16790"/>
                </a:lnTo>
                <a:lnTo>
                  <a:pt x="36950" y="16840"/>
                </a:lnTo>
                <a:lnTo>
                  <a:pt x="36940" y="16850"/>
                </a:lnTo>
                <a:lnTo>
                  <a:pt x="36900" y="16880"/>
                </a:lnTo>
                <a:lnTo>
                  <a:pt x="36870" y="16890"/>
                </a:lnTo>
                <a:lnTo>
                  <a:pt x="36850" y="16900"/>
                </a:lnTo>
                <a:lnTo>
                  <a:pt x="36820" y="16900"/>
                </a:lnTo>
                <a:lnTo>
                  <a:pt x="36750" y="16890"/>
                </a:lnTo>
                <a:lnTo>
                  <a:pt x="36710" y="16890"/>
                </a:lnTo>
                <a:lnTo>
                  <a:pt x="36660" y="16900"/>
                </a:lnTo>
                <a:lnTo>
                  <a:pt x="36570" y="16940"/>
                </a:lnTo>
                <a:lnTo>
                  <a:pt x="36530" y="16970"/>
                </a:lnTo>
                <a:lnTo>
                  <a:pt x="36500" y="16990"/>
                </a:lnTo>
                <a:lnTo>
                  <a:pt x="36490" y="17030"/>
                </a:lnTo>
                <a:lnTo>
                  <a:pt x="36480" y="17050"/>
                </a:lnTo>
                <a:lnTo>
                  <a:pt x="36410" y="17170"/>
                </a:lnTo>
                <a:lnTo>
                  <a:pt x="36220" y="17430"/>
                </a:lnTo>
                <a:lnTo>
                  <a:pt x="36180" y="17520"/>
                </a:lnTo>
                <a:lnTo>
                  <a:pt x="36090" y="17650"/>
                </a:lnTo>
                <a:lnTo>
                  <a:pt x="36070" y="17680"/>
                </a:lnTo>
                <a:lnTo>
                  <a:pt x="36070" y="17700"/>
                </a:lnTo>
                <a:lnTo>
                  <a:pt x="36070" y="17730"/>
                </a:lnTo>
                <a:lnTo>
                  <a:pt x="36070" y="17750"/>
                </a:lnTo>
                <a:lnTo>
                  <a:pt x="36060" y="17770"/>
                </a:lnTo>
                <a:lnTo>
                  <a:pt x="36040" y="17820"/>
                </a:lnTo>
                <a:lnTo>
                  <a:pt x="36010" y="17870"/>
                </a:lnTo>
                <a:lnTo>
                  <a:pt x="35970" y="17970"/>
                </a:lnTo>
                <a:lnTo>
                  <a:pt x="35950" y="18000"/>
                </a:lnTo>
                <a:lnTo>
                  <a:pt x="35920" y="18020"/>
                </a:lnTo>
                <a:lnTo>
                  <a:pt x="35840" y="18050"/>
                </a:lnTo>
                <a:lnTo>
                  <a:pt x="35810" y="18070"/>
                </a:lnTo>
                <a:lnTo>
                  <a:pt x="35790" y="18090"/>
                </a:lnTo>
                <a:lnTo>
                  <a:pt x="35760" y="18130"/>
                </a:lnTo>
                <a:lnTo>
                  <a:pt x="35750" y="18150"/>
                </a:lnTo>
                <a:lnTo>
                  <a:pt x="35740" y="18180"/>
                </a:lnTo>
                <a:lnTo>
                  <a:pt x="35730" y="18210"/>
                </a:lnTo>
                <a:lnTo>
                  <a:pt x="35720" y="18260"/>
                </a:lnTo>
                <a:lnTo>
                  <a:pt x="35700" y="18280"/>
                </a:lnTo>
                <a:lnTo>
                  <a:pt x="35680" y="18290"/>
                </a:lnTo>
                <a:lnTo>
                  <a:pt x="35660" y="18280"/>
                </a:lnTo>
                <a:lnTo>
                  <a:pt x="35640" y="18270"/>
                </a:lnTo>
                <a:lnTo>
                  <a:pt x="35620" y="18260"/>
                </a:lnTo>
                <a:lnTo>
                  <a:pt x="35600" y="18260"/>
                </a:lnTo>
                <a:lnTo>
                  <a:pt x="35530" y="18300"/>
                </a:lnTo>
                <a:lnTo>
                  <a:pt x="35500" y="18300"/>
                </a:lnTo>
                <a:lnTo>
                  <a:pt x="35480" y="18300"/>
                </a:lnTo>
                <a:lnTo>
                  <a:pt x="35450" y="18300"/>
                </a:lnTo>
                <a:lnTo>
                  <a:pt x="35430" y="18300"/>
                </a:lnTo>
                <a:lnTo>
                  <a:pt x="35410" y="18300"/>
                </a:lnTo>
                <a:lnTo>
                  <a:pt x="35300" y="18350"/>
                </a:lnTo>
                <a:lnTo>
                  <a:pt x="35220" y="18400"/>
                </a:lnTo>
                <a:lnTo>
                  <a:pt x="35190" y="18430"/>
                </a:lnTo>
                <a:lnTo>
                  <a:pt x="35190" y="18460"/>
                </a:lnTo>
                <a:lnTo>
                  <a:pt x="35210" y="18550"/>
                </a:lnTo>
                <a:lnTo>
                  <a:pt x="35220" y="18590"/>
                </a:lnTo>
                <a:lnTo>
                  <a:pt x="35250" y="18710"/>
                </a:lnTo>
                <a:lnTo>
                  <a:pt x="35260" y="18730"/>
                </a:lnTo>
                <a:lnTo>
                  <a:pt x="35340" y="18840"/>
                </a:lnTo>
                <a:lnTo>
                  <a:pt x="35360" y="18880"/>
                </a:lnTo>
                <a:lnTo>
                  <a:pt x="35370" y="18900"/>
                </a:lnTo>
                <a:lnTo>
                  <a:pt x="35370" y="18930"/>
                </a:lnTo>
                <a:lnTo>
                  <a:pt x="35360" y="19000"/>
                </a:lnTo>
                <a:lnTo>
                  <a:pt x="35370" y="19020"/>
                </a:lnTo>
                <a:lnTo>
                  <a:pt x="35380" y="19040"/>
                </a:lnTo>
                <a:lnTo>
                  <a:pt x="35420" y="19090"/>
                </a:lnTo>
                <a:lnTo>
                  <a:pt x="35440" y="19130"/>
                </a:lnTo>
                <a:lnTo>
                  <a:pt x="35450" y="19170"/>
                </a:lnTo>
                <a:lnTo>
                  <a:pt x="35450" y="19230"/>
                </a:lnTo>
                <a:lnTo>
                  <a:pt x="35460" y="19270"/>
                </a:lnTo>
                <a:lnTo>
                  <a:pt x="35460" y="19320"/>
                </a:lnTo>
                <a:lnTo>
                  <a:pt x="35450" y="19420"/>
                </a:lnTo>
                <a:lnTo>
                  <a:pt x="35470" y="19620"/>
                </a:lnTo>
                <a:lnTo>
                  <a:pt x="35480" y="19650"/>
                </a:lnTo>
                <a:lnTo>
                  <a:pt x="35480" y="19670"/>
                </a:lnTo>
                <a:lnTo>
                  <a:pt x="35540" y="19760"/>
                </a:lnTo>
                <a:lnTo>
                  <a:pt x="35560" y="19820"/>
                </a:lnTo>
                <a:lnTo>
                  <a:pt x="35580" y="19850"/>
                </a:lnTo>
                <a:lnTo>
                  <a:pt x="35590" y="19870"/>
                </a:lnTo>
                <a:lnTo>
                  <a:pt x="35610" y="19890"/>
                </a:lnTo>
                <a:lnTo>
                  <a:pt x="35640" y="19960"/>
                </a:lnTo>
                <a:lnTo>
                  <a:pt x="35650" y="20010"/>
                </a:lnTo>
                <a:lnTo>
                  <a:pt x="35660" y="20040"/>
                </a:lnTo>
                <a:lnTo>
                  <a:pt x="35660" y="20070"/>
                </a:lnTo>
                <a:lnTo>
                  <a:pt x="35640" y="20240"/>
                </a:lnTo>
                <a:lnTo>
                  <a:pt x="35650" y="20270"/>
                </a:lnTo>
                <a:lnTo>
                  <a:pt x="35650" y="20280"/>
                </a:lnTo>
                <a:lnTo>
                  <a:pt x="35670" y="20300"/>
                </a:lnTo>
                <a:lnTo>
                  <a:pt x="35720" y="20330"/>
                </a:lnTo>
                <a:lnTo>
                  <a:pt x="35740" y="20350"/>
                </a:lnTo>
                <a:lnTo>
                  <a:pt x="35750" y="20360"/>
                </a:lnTo>
                <a:lnTo>
                  <a:pt x="35750" y="20390"/>
                </a:lnTo>
                <a:lnTo>
                  <a:pt x="35750" y="20490"/>
                </a:lnTo>
                <a:lnTo>
                  <a:pt x="35760" y="20510"/>
                </a:lnTo>
                <a:lnTo>
                  <a:pt x="35770" y="20520"/>
                </a:lnTo>
                <a:lnTo>
                  <a:pt x="35790" y="20530"/>
                </a:lnTo>
                <a:lnTo>
                  <a:pt x="35880" y="20550"/>
                </a:lnTo>
                <a:lnTo>
                  <a:pt x="35900" y="20560"/>
                </a:lnTo>
                <a:lnTo>
                  <a:pt x="35920" y="20580"/>
                </a:lnTo>
                <a:lnTo>
                  <a:pt x="35930" y="20590"/>
                </a:lnTo>
                <a:lnTo>
                  <a:pt x="35940" y="20610"/>
                </a:lnTo>
                <a:lnTo>
                  <a:pt x="35960" y="20630"/>
                </a:lnTo>
                <a:lnTo>
                  <a:pt x="35970" y="20640"/>
                </a:lnTo>
                <a:lnTo>
                  <a:pt x="35990" y="20650"/>
                </a:lnTo>
                <a:lnTo>
                  <a:pt x="36020" y="20680"/>
                </a:lnTo>
                <a:lnTo>
                  <a:pt x="36030" y="20700"/>
                </a:lnTo>
                <a:lnTo>
                  <a:pt x="36060" y="20750"/>
                </a:lnTo>
                <a:lnTo>
                  <a:pt x="36140" y="20840"/>
                </a:lnTo>
                <a:lnTo>
                  <a:pt x="36160" y="20870"/>
                </a:lnTo>
                <a:lnTo>
                  <a:pt x="36170" y="20900"/>
                </a:lnTo>
                <a:lnTo>
                  <a:pt x="36160" y="20930"/>
                </a:lnTo>
                <a:lnTo>
                  <a:pt x="36150" y="20940"/>
                </a:lnTo>
                <a:lnTo>
                  <a:pt x="36130" y="20950"/>
                </a:lnTo>
                <a:lnTo>
                  <a:pt x="36080" y="20950"/>
                </a:lnTo>
                <a:lnTo>
                  <a:pt x="36060" y="20950"/>
                </a:lnTo>
                <a:lnTo>
                  <a:pt x="36050" y="20970"/>
                </a:lnTo>
                <a:lnTo>
                  <a:pt x="36050" y="20990"/>
                </a:lnTo>
                <a:lnTo>
                  <a:pt x="36050" y="21010"/>
                </a:lnTo>
                <a:lnTo>
                  <a:pt x="36060" y="21030"/>
                </a:lnTo>
                <a:lnTo>
                  <a:pt x="36070" y="21050"/>
                </a:lnTo>
                <a:lnTo>
                  <a:pt x="36090" y="21120"/>
                </a:lnTo>
                <a:lnTo>
                  <a:pt x="36090" y="21140"/>
                </a:lnTo>
                <a:lnTo>
                  <a:pt x="36080" y="21160"/>
                </a:lnTo>
                <a:lnTo>
                  <a:pt x="36050" y="21160"/>
                </a:lnTo>
                <a:lnTo>
                  <a:pt x="36010" y="21150"/>
                </a:lnTo>
                <a:lnTo>
                  <a:pt x="35940" y="21130"/>
                </a:lnTo>
                <a:lnTo>
                  <a:pt x="35890" y="21130"/>
                </a:lnTo>
                <a:lnTo>
                  <a:pt x="35840" y="21130"/>
                </a:lnTo>
                <a:lnTo>
                  <a:pt x="35820" y="21140"/>
                </a:lnTo>
                <a:lnTo>
                  <a:pt x="35790" y="21150"/>
                </a:lnTo>
                <a:lnTo>
                  <a:pt x="35770" y="21160"/>
                </a:lnTo>
                <a:lnTo>
                  <a:pt x="35740" y="21190"/>
                </a:lnTo>
                <a:lnTo>
                  <a:pt x="35730" y="21210"/>
                </a:lnTo>
                <a:lnTo>
                  <a:pt x="35730" y="21230"/>
                </a:lnTo>
                <a:lnTo>
                  <a:pt x="35800" y="21340"/>
                </a:lnTo>
                <a:lnTo>
                  <a:pt x="35810" y="21370"/>
                </a:lnTo>
                <a:lnTo>
                  <a:pt x="35820" y="21400"/>
                </a:lnTo>
                <a:lnTo>
                  <a:pt x="35810" y="21420"/>
                </a:lnTo>
                <a:lnTo>
                  <a:pt x="35790" y="21440"/>
                </a:lnTo>
                <a:lnTo>
                  <a:pt x="35770" y="21470"/>
                </a:lnTo>
                <a:lnTo>
                  <a:pt x="35720" y="21570"/>
                </a:lnTo>
                <a:lnTo>
                  <a:pt x="35710" y="21580"/>
                </a:lnTo>
                <a:lnTo>
                  <a:pt x="35690" y="21590"/>
                </a:lnTo>
                <a:lnTo>
                  <a:pt x="35660" y="21610"/>
                </a:lnTo>
                <a:lnTo>
                  <a:pt x="35630" y="21630"/>
                </a:lnTo>
                <a:lnTo>
                  <a:pt x="35610" y="21650"/>
                </a:lnTo>
                <a:lnTo>
                  <a:pt x="35580" y="21690"/>
                </a:lnTo>
                <a:lnTo>
                  <a:pt x="35580" y="21730"/>
                </a:lnTo>
                <a:lnTo>
                  <a:pt x="35580" y="21840"/>
                </a:lnTo>
                <a:lnTo>
                  <a:pt x="35570" y="21870"/>
                </a:lnTo>
                <a:lnTo>
                  <a:pt x="35550" y="21890"/>
                </a:lnTo>
                <a:lnTo>
                  <a:pt x="35520" y="21910"/>
                </a:lnTo>
                <a:lnTo>
                  <a:pt x="35500" y="21930"/>
                </a:lnTo>
                <a:lnTo>
                  <a:pt x="35470" y="21960"/>
                </a:lnTo>
                <a:lnTo>
                  <a:pt x="35460" y="21990"/>
                </a:lnTo>
                <a:lnTo>
                  <a:pt x="35460" y="22020"/>
                </a:lnTo>
                <a:lnTo>
                  <a:pt x="35460" y="22040"/>
                </a:lnTo>
                <a:lnTo>
                  <a:pt x="35440" y="22270"/>
                </a:lnTo>
                <a:lnTo>
                  <a:pt x="35410" y="22350"/>
                </a:lnTo>
                <a:lnTo>
                  <a:pt x="35400" y="22370"/>
                </a:lnTo>
                <a:lnTo>
                  <a:pt x="35390" y="22390"/>
                </a:lnTo>
                <a:lnTo>
                  <a:pt x="35370" y="22400"/>
                </a:lnTo>
                <a:lnTo>
                  <a:pt x="35340" y="22420"/>
                </a:lnTo>
                <a:lnTo>
                  <a:pt x="35320" y="22430"/>
                </a:lnTo>
                <a:lnTo>
                  <a:pt x="35260" y="22420"/>
                </a:lnTo>
                <a:lnTo>
                  <a:pt x="35220" y="22420"/>
                </a:lnTo>
                <a:lnTo>
                  <a:pt x="35170" y="22420"/>
                </a:lnTo>
                <a:lnTo>
                  <a:pt x="34970" y="22260"/>
                </a:lnTo>
                <a:lnTo>
                  <a:pt x="34890" y="22220"/>
                </a:lnTo>
                <a:lnTo>
                  <a:pt x="34860" y="22220"/>
                </a:lnTo>
                <a:lnTo>
                  <a:pt x="34810" y="22220"/>
                </a:lnTo>
                <a:lnTo>
                  <a:pt x="34780" y="22220"/>
                </a:lnTo>
                <a:lnTo>
                  <a:pt x="34720" y="22210"/>
                </a:lnTo>
                <a:lnTo>
                  <a:pt x="34690" y="22210"/>
                </a:lnTo>
                <a:lnTo>
                  <a:pt x="34660" y="22210"/>
                </a:lnTo>
                <a:lnTo>
                  <a:pt x="34630" y="22220"/>
                </a:lnTo>
                <a:lnTo>
                  <a:pt x="34590" y="22230"/>
                </a:lnTo>
                <a:lnTo>
                  <a:pt x="34540" y="22260"/>
                </a:lnTo>
                <a:lnTo>
                  <a:pt x="34510" y="22290"/>
                </a:lnTo>
                <a:lnTo>
                  <a:pt x="34460" y="22370"/>
                </a:lnTo>
                <a:lnTo>
                  <a:pt x="34450" y="22390"/>
                </a:lnTo>
                <a:lnTo>
                  <a:pt x="34440" y="22410"/>
                </a:lnTo>
                <a:lnTo>
                  <a:pt x="34440" y="22460"/>
                </a:lnTo>
                <a:lnTo>
                  <a:pt x="34430" y="22520"/>
                </a:lnTo>
                <a:lnTo>
                  <a:pt x="34440" y="22590"/>
                </a:lnTo>
                <a:lnTo>
                  <a:pt x="34430" y="22620"/>
                </a:lnTo>
                <a:lnTo>
                  <a:pt x="34420" y="22640"/>
                </a:lnTo>
                <a:lnTo>
                  <a:pt x="34380" y="22670"/>
                </a:lnTo>
                <a:lnTo>
                  <a:pt x="34360" y="22690"/>
                </a:lnTo>
                <a:lnTo>
                  <a:pt x="34350" y="22710"/>
                </a:lnTo>
                <a:lnTo>
                  <a:pt x="34320" y="22850"/>
                </a:lnTo>
                <a:lnTo>
                  <a:pt x="34300" y="22890"/>
                </a:lnTo>
                <a:lnTo>
                  <a:pt x="34290" y="22900"/>
                </a:lnTo>
                <a:lnTo>
                  <a:pt x="34070" y="23080"/>
                </a:lnTo>
                <a:lnTo>
                  <a:pt x="34040" y="23100"/>
                </a:lnTo>
                <a:lnTo>
                  <a:pt x="34030" y="23110"/>
                </a:lnTo>
                <a:lnTo>
                  <a:pt x="33980" y="23120"/>
                </a:lnTo>
                <a:lnTo>
                  <a:pt x="33740" y="23210"/>
                </a:lnTo>
                <a:lnTo>
                  <a:pt x="33690" y="23210"/>
                </a:lnTo>
                <a:lnTo>
                  <a:pt x="33580" y="23210"/>
                </a:lnTo>
                <a:lnTo>
                  <a:pt x="33430" y="23200"/>
                </a:lnTo>
                <a:lnTo>
                  <a:pt x="33380" y="23100"/>
                </a:lnTo>
                <a:lnTo>
                  <a:pt x="33380" y="22710"/>
                </a:lnTo>
                <a:lnTo>
                  <a:pt x="33360" y="22610"/>
                </a:lnTo>
                <a:lnTo>
                  <a:pt x="33320" y="22520"/>
                </a:lnTo>
                <a:lnTo>
                  <a:pt x="33310" y="22420"/>
                </a:lnTo>
                <a:lnTo>
                  <a:pt x="33350" y="22310"/>
                </a:lnTo>
                <a:lnTo>
                  <a:pt x="33300" y="22240"/>
                </a:lnTo>
                <a:lnTo>
                  <a:pt x="33300" y="22160"/>
                </a:lnTo>
                <a:lnTo>
                  <a:pt x="33340" y="22080"/>
                </a:lnTo>
                <a:lnTo>
                  <a:pt x="33410" y="22050"/>
                </a:lnTo>
                <a:lnTo>
                  <a:pt x="33530" y="22020"/>
                </a:lnTo>
                <a:lnTo>
                  <a:pt x="33580" y="21950"/>
                </a:lnTo>
                <a:lnTo>
                  <a:pt x="33580" y="21870"/>
                </a:lnTo>
                <a:lnTo>
                  <a:pt x="33550" y="21790"/>
                </a:lnTo>
                <a:lnTo>
                  <a:pt x="33370" y="21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