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Lampang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Lamp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480" y="13700"/>
                </a:moveTo>
                <a:lnTo>
                  <a:pt x="37640" y="13680"/>
                </a:lnTo>
                <a:lnTo>
                  <a:pt x="37660" y="13680"/>
                </a:lnTo>
                <a:lnTo>
                  <a:pt x="37680" y="13670"/>
                </a:lnTo>
                <a:lnTo>
                  <a:pt x="37700" y="13660"/>
                </a:lnTo>
                <a:lnTo>
                  <a:pt x="37730" y="13630"/>
                </a:lnTo>
                <a:lnTo>
                  <a:pt x="38000" y="13310"/>
                </a:lnTo>
                <a:lnTo>
                  <a:pt x="38020" y="13290"/>
                </a:lnTo>
                <a:lnTo>
                  <a:pt x="38060" y="13270"/>
                </a:lnTo>
                <a:lnTo>
                  <a:pt x="38070" y="13260"/>
                </a:lnTo>
                <a:lnTo>
                  <a:pt x="38100" y="13250"/>
                </a:lnTo>
                <a:lnTo>
                  <a:pt x="38150" y="13250"/>
                </a:lnTo>
                <a:lnTo>
                  <a:pt x="38230" y="13250"/>
                </a:lnTo>
                <a:lnTo>
                  <a:pt x="38250" y="13240"/>
                </a:lnTo>
                <a:lnTo>
                  <a:pt x="38270" y="13230"/>
                </a:lnTo>
                <a:lnTo>
                  <a:pt x="38290" y="13210"/>
                </a:lnTo>
                <a:lnTo>
                  <a:pt x="38310" y="13170"/>
                </a:lnTo>
                <a:lnTo>
                  <a:pt x="38330" y="13070"/>
                </a:lnTo>
                <a:lnTo>
                  <a:pt x="38360" y="13020"/>
                </a:lnTo>
                <a:lnTo>
                  <a:pt x="38390" y="12960"/>
                </a:lnTo>
                <a:lnTo>
                  <a:pt x="38420" y="12940"/>
                </a:lnTo>
                <a:lnTo>
                  <a:pt x="38440" y="12910"/>
                </a:lnTo>
                <a:lnTo>
                  <a:pt x="38450" y="12880"/>
                </a:lnTo>
                <a:lnTo>
                  <a:pt x="38460" y="12810"/>
                </a:lnTo>
                <a:lnTo>
                  <a:pt x="38460" y="12770"/>
                </a:lnTo>
                <a:lnTo>
                  <a:pt x="38450" y="12740"/>
                </a:lnTo>
                <a:lnTo>
                  <a:pt x="38440" y="12730"/>
                </a:lnTo>
                <a:lnTo>
                  <a:pt x="38420" y="12720"/>
                </a:lnTo>
                <a:lnTo>
                  <a:pt x="38400" y="12720"/>
                </a:lnTo>
                <a:lnTo>
                  <a:pt x="38380" y="12720"/>
                </a:lnTo>
                <a:lnTo>
                  <a:pt x="38350" y="12710"/>
                </a:lnTo>
                <a:lnTo>
                  <a:pt x="38340" y="12700"/>
                </a:lnTo>
                <a:lnTo>
                  <a:pt x="38330" y="12680"/>
                </a:lnTo>
                <a:lnTo>
                  <a:pt x="38330" y="12650"/>
                </a:lnTo>
                <a:lnTo>
                  <a:pt x="38360" y="12550"/>
                </a:lnTo>
                <a:lnTo>
                  <a:pt x="38360" y="12440"/>
                </a:lnTo>
                <a:lnTo>
                  <a:pt x="38400" y="12290"/>
                </a:lnTo>
                <a:lnTo>
                  <a:pt x="38400" y="12250"/>
                </a:lnTo>
                <a:lnTo>
                  <a:pt x="38400" y="12200"/>
                </a:lnTo>
                <a:lnTo>
                  <a:pt x="38410" y="12160"/>
                </a:lnTo>
                <a:lnTo>
                  <a:pt x="38430" y="12100"/>
                </a:lnTo>
                <a:lnTo>
                  <a:pt x="38550" y="11850"/>
                </a:lnTo>
                <a:lnTo>
                  <a:pt x="38560" y="11810"/>
                </a:lnTo>
                <a:lnTo>
                  <a:pt x="38560" y="11780"/>
                </a:lnTo>
                <a:lnTo>
                  <a:pt x="38560" y="11760"/>
                </a:lnTo>
                <a:lnTo>
                  <a:pt x="38550" y="11730"/>
                </a:lnTo>
                <a:lnTo>
                  <a:pt x="38550" y="11690"/>
                </a:lnTo>
                <a:lnTo>
                  <a:pt x="38560" y="11650"/>
                </a:lnTo>
                <a:lnTo>
                  <a:pt x="38570" y="11560"/>
                </a:lnTo>
                <a:lnTo>
                  <a:pt x="38580" y="11460"/>
                </a:lnTo>
                <a:lnTo>
                  <a:pt x="38570" y="11380"/>
                </a:lnTo>
                <a:lnTo>
                  <a:pt x="38570" y="11330"/>
                </a:lnTo>
                <a:lnTo>
                  <a:pt x="38560" y="11310"/>
                </a:lnTo>
                <a:lnTo>
                  <a:pt x="38550" y="11290"/>
                </a:lnTo>
                <a:lnTo>
                  <a:pt x="38520" y="11240"/>
                </a:lnTo>
                <a:lnTo>
                  <a:pt x="38500" y="11200"/>
                </a:lnTo>
                <a:lnTo>
                  <a:pt x="38490" y="11150"/>
                </a:lnTo>
                <a:lnTo>
                  <a:pt x="38490" y="11130"/>
                </a:lnTo>
                <a:lnTo>
                  <a:pt x="38510" y="11020"/>
                </a:lnTo>
                <a:lnTo>
                  <a:pt x="38510" y="11000"/>
                </a:lnTo>
                <a:lnTo>
                  <a:pt x="38520" y="10980"/>
                </a:lnTo>
                <a:lnTo>
                  <a:pt x="38590" y="10880"/>
                </a:lnTo>
                <a:lnTo>
                  <a:pt x="38600" y="10850"/>
                </a:lnTo>
                <a:lnTo>
                  <a:pt x="38600" y="10830"/>
                </a:lnTo>
                <a:lnTo>
                  <a:pt x="38600" y="10810"/>
                </a:lnTo>
                <a:lnTo>
                  <a:pt x="38590" y="10780"/>
                </a:lnTo>
                <a:lnTo>
                  <a:pt x="38590" y="10760"/>
                </a:lnTo>
                <a:lnTo>
                  <a:pt x="38600" y="10740"/>
                </a:lnTo>
                <a:lnTo>
                  <a:pt x="38610" y="10720"/>
                </a:lnTo>
                <a:lnTo>
                  <a:pt x="38640" y="10670"/>
                </a:lnTo>
                <a:lnTo>
                  <a:pt x="38730" y="10540"/>
                </a:lnTo>
                <a:lnTo>
                  <a:pt x="38750" y="10520"/>
                </a:lnTo>
                <a:lnTo>
                  <a:pt x="38770" y="10510"/>
                </a:lnTo>
                <a:lnTo>
                  <a:pt x="38780" y="10500"/>
                </a:lnTo>
                <a:lnTo>
                  <a:pt x="38800" y="10490"/>
                </a:lnTo>
                <a:lnTo>
                  <a:pt x="38830" y="10490"/>
                </a:lnTo>
                <a:lnTo>
                  <a:pt x="38850" y="10490"/>
                </a:lnTo>
                <a:lnTo>
                  <a:pt x="38880" y="10500"/>
                </a:lnTo>
                <a:lnTo>
                  <a:pt x="38920" y="10530"/>
                </a:lnTo>
                <a:lnTo>
                  <a:pt x="38930" y="10580"/>
                </a:lnTo>
                <a:lnTo>
                  <a:pt x="38940" y="10620"/>
                </a:lnTo>
                <a:lnTo>
                  <a:pt x="38960" y="10670"/>
                </a:lnTo>
                <a:lnTo>
                  <a:pt x="39000" y="10730"/>
                </a:lnTo>
                <a:lnTo>
                  <a:pt x="39110" y="10780"/>
                </a:lnTo>
                <a:lnTo>
                  <a:pt x="39170" y="10860"/>
                </a:lnTo>
                <a:lnTo>
                  <a:pt x="39190" y="10980"/>
                </a:lnTo>
                <a:lnTo>
                  <a:pt x="39200" y="11140"/>
                </a:lnTo>
                <a:lnTo>
                  <a:pt x="39260" y="11340"/>
                </a:lnTo>
                <a:lnTo>
                  <a:pt x="39260" y="11360"/>
                </a:lnTo>
                <a:lnTo>
                  <a:pt x="39250" y="11440"/>
                </a:lnTo>
                <a:lnTo>
                  <a:pt x="39260" y="11480"/>
                </a:lnTo>
                <a:lnTo>
                  <a:pt x="39270" y="11520"/>
                </a:lnTo>
                <a:lnTo>
                  <a:pt x="39320" y="11610"/>
                </a:lnTo>
                <a:lnTo>
                  <a:pt x="39330" y="11660"/>
                </a:lnTo>
                <a:lnTo>
                  <a:pt x="39330" y="11690"/>
                </a:lnTo>
                <a:lnTo>
                  <a:pt x="39300" y="11740"/>
                </a:lnTo>
                <a:lnTo>
                  <a:pt x="39290" y="11760"/>
                </a:lnTo>
                <a:lnTo>
                  <a:pt x="39280" y="11790"/>
                </a:lnTo>
                <a:lnTo>
                  <a:pt x="39280" y="11840"/>
                </a:lnTo>
                <a:lnTo>
                  <a:pt x="39290" y="12060"/>
                </a:lnTo>
                <a:lnTo>
                  <a:pt x="39300" y="12080"/>
                </a:lnTo>
                <a:lnTo>
                  <a:pt x="39300" y="12100"/>
                </a:lnTo>
                <a:lnTo>
                  <a:pt x="39300" y="12130"/>
                </a:lnTo>
                <a:lnTo>
                  <a:pt x="39300" y="12150"/>
                </a:lnTo>
                <a:lnTo>
                  <a:pt x="39320" y="12250"/>
                </a:lnTo>
                <a:lnTo>
                  <a:pt x="39340" y="12290"/>
                </a:lnTo>
                <a:lnTo>
                  <a:pt x="39370" y="12370"/>
                </a:lnTo>
                <a:lnTo>
                  <a:pt x="39390" y="12430"/>
                </a:lnTo>
                <a:lnTo>
                  <a:pt x="39440" y="12530"/>
                </a:lnTo>
                <a:lnTo>
                  <a:pt x="39450" y="12550"/>
                </a:lnTo>
                <a:lnTo>
                  <a:pt x="39450" y="12580"/>
                </a:lnTo>
                <a:lnTo>
                  <a:pt x="39450" y="12600"/>
                </a:lnTo>
                <a:lnTo>
                  <a:pt x="39460" y="12640"/>
                </a:lnTo>
                <a:lnTo>
                  <a:pt x="39480" y="12680"/>
                </a:lnTo>
                <a:lnTo>
                  <a:pt x="39630" y="12920"/>
                </a:lnTo>
                <a:lnTo>
                  <a:pt x="39650" y="12960"/>
                </a:lnTo>
                <a:lnTo>
                  <a:pt x="39660" y="13000"/>
                </a:lnTo>
                <a:lnTo>
                  <a:pt x="39660" y="13020"/>
                </a:lnTo>
                <a:lnTo>
                  <a:pt x="39700" y="13160"/>
                </a:lnTo>
                <a:lnTo>
                  <a:pt x="39730" y="13240"/>
                </a:lnTo>
                <a:lnTo>
                  <a:pt x="39750" y="13280"/>
                </a:lnTo>
                <a:lnTo>
                  <a:pt x="39770" y="13300"/>
                </a:lnTo>
                <a:lnTo>
                  <a:pt x="39800" y="13320"/>
                </a:lnTo>
                <a:lnTo>
                  <a:pt x="39870" y="13350"/>
                </a:lnTo>
                <a:lnTo>
                  <a:pt x="39910" y="13360"/>
                </a:lnTo>
                <a:lnTo>
                  <a:pt x="39950" y="13360"/>
                </a:lnTo>
                <a:lnTo>
                  <a:pt x="39970" y="13360"/>
                </a:lnTo>
                <a:lnTo>
                  <a:pt x="40000" y="13370"/>
                </a:lnTo>
                <a:lnTo>
                  <a:pt x="40100" y="13530"/>
                </a:lnTo>
                <a:lnTo>
                  <a:pt x="40110" y="13550"/>
                </a:lnTo>
                <a:lnTo>
                  <a:pt x="40110" y="13580"/>
                </a:lnTo>
                <a:lnTo>
                  <a:pt x="40110" y="13600"/>
                </a:lnTo>
                <a:lnTo>
                  <a:pt x="40100" y="13640"/>
                </a:lnTo>
                <a:lnTo>
                  <a:pt x="40100" y="13660"/>
                </a:lnTo>
                <a:lnTo>
                  <a:pt x="40110" y="13680"/>
                </a:lnTo>
                <a:lnTo>
                  <a:pt x="40120" y="13690"/>
                </a:lnTo>
                <a:lnTo>
                  <a:pt x="40130" y="13700"/>
                </a:lnTo>
                <a:lnTo>
                  <a:pt x="40160" y="13710"/>
                </a:lnTo>
                <a:lnTo>
                  <a:pt x="40220" y="13720"/>
                </a:lnTo>
                <a:lnTo>
                  <a:pt x="40250" y="13730"/>
                </a:lnTo>
                <a:lnTo>
                  <a:pt x="40280" y="13730"/>
                </a:lnTo>
                <a:lnTo>
                  <a:pt x="40330" y="13720"/>
                </a:lnTo>
                <a:lnTo>
                  <a:pt x="40350" y="13710"/>
                </a:lnTo>
                <a:lnTo>
                  <a:pt x="40380" y="13720"/>
                </a:lnTo>
                <a:lnTo>
                  <a:pt x="40470" y="13760"/>
                </a:lnTo>
                <a:lnTo>
                  <a:pt x="40500" y="13770"/>
                </a:lnTo>
                <a:lnTo>
                  <a:pt x="40540" y="13780"/>
                </a:lnTo>
                <a:lnTo>
                  <a:pt x="40580" y="13780"/>
                </a:lnTo>
                <a:lnTo>
                  <a:pt x="40620" y="13780"/>
                </a:lnTo>
                <a:lnTo>
                  <a:pt x="40640" y="13790"/>
                </a:lnTo>
                <a:lnTo>
                  <a:pt x="40680" y="13800"/>
                </a:lnTo>
                <a:lnTo>
                  <a:pt x="40700" y="13820"/>
                </a:lnTo>
                <a:lnTo>
                  <a:pt x="40730" y="13850"/>
                </a:lnTo>
                <a:lnTo>
                  <a:pt x="40770" y="13910"/>
                </a:lnTo>
                <a:lnTo>
                  <a:pt x="40780" y="13950"/>
                </a:lnTo>
                <a:lnTo>
                  <a:pt x="40800" y="14000"/>
                </a:lnTo>
                <a:lnTo>
                  <a:pt x="40830" y="14060"/>
                </a:lnTo>
                <a:lnTo>
                  <a:pt x="40840" y="14070"/>
                </a:lnTo>
                <a:lnTo>
                  <a:pt x="40930" y="14140"/>
                </a:lnTo>
                <a:lnTo>
                  <a:pt x="41220" y="14320"/>
                </a:lnTo>
                <a:lnTo>
                  <a:pt x="41270" y="14340"/>
                </a:lnTo>
                <a:lnTo>
                  <a:pt x="41330" y="14380"/>
                </a:lnTo>
                <a:lnTo>
                  <a:pt x="41410" y="14460"/>
                </a:lnTo>
                <a:lnTo>
                  <a:pt x="41470" y="14550"/>
                </a:lnTo>
                <a:lnTo>
                  <a:pt x="41490" y="14600"/>
                </a:lnTo>
                <a:lnTo>
                  <a:pt x="41490" y="14630"/>
                </a:lnTo>
                <a:lnTo>
                  <a:pt x="41480" y="14680"/>
                </a:lnTo>
                <a:lnTo>
                  <a:pt x="41470" y="14700"/>
                </a:lnTo>
                <a:lnTo>
                  <a:pt x="41480" y="14730"/>
                </a:lnTo>
                <a:lnTo>
                  <a:pt x="41480" y="14750"/>
                </a:lnTo>
                <a:lnTo>
                  <a:pt x="41480" y="14770"/>
                </a:lnTo>
                <a:lnTo>
                  <a:pt x="41490" y="14790"/>
                </a:lnTo>
                <a:lnTo>
                  <a:pt x="41510" y="14810"/>
                </a:lnTo>
                <a:lnTo>
                  <a:pt x="41530" y="14820"/>
                </a:lnTo>
                <a:lnTo>
                  <a:pt x="41570" y="14810"/>
                </a:lnTo>
                <a:lnTo>
                  <a:pt x="41630" y="14810"/>
                </a:lnTo>
                <a:lnTo>
                  <a:pt x="41770" y="14880"/>
                </a:lnTo>
                <a:lnTo>
                  <a:pt x="41830" y="15010"/>
                </a:lnTo>
                <a:lnTo>
                  <a:pt x="41830" y="15100"/>
                </a:lnTo>
                <a:lnTo>
                  <a:pt x="41820" y="15140"/>
                </a:lnTo>
                <a:lnTo>
                  <a:pt x="41810" y="15170"/>
                </a:lnTo>
                <a:lnTo>
                  <a:pt x="41770" y="15220"/>
                </a:lnTo>
                <a:lnTo>
                  <a:pt x="41740" y="15260"/>
                </a:lnTo>
                <a:lnTo>
                  <a:pt x="41740" y="15270"/>
                </a:lnTo>
                <a:lnTo>
                  <a:pt x="41710" y="15330"/>
                </a:lnTo>
                <a:lnTo>
                  <a:pt x="41700" y="15360"/>
                </a:lnTo>
                <a:lnTo>
                  <a:pt x="41700" y="15390"/>
                </a:lnTo>
                <a:lnTo>
                  <a:pt x="41710" y="15440"/>
                </a:lnTo>
                <a:lnTo>
                  <a:pt x="41720" y="15460"/>
                </a:lnTo>
                <a:lnTo>
                  <a:pt x="41730" y="15500"/>
                </a:lnTo>
                <a:lnTo>
                  <a:pt x="41760" y="15670"/>
                </a:lnTo>
                <a:lnTo>
                  <a:pt x="41760" y="15770"/>
                </a:lnTo>
                <a:lnTo>
                  <a:pt x="41750" y="15830"/>
                </a:lnTo>
                <a:lnTo>
                  <a:pt x="41720" y="15950"/>
                </a:lnTo>
                <a:lnTo>
                  <a:pt x="41710" y="15990"/>
                </a:lnTo>
                <a:lnTo>
                  <a:pt x="41710" y="16030"/>
                </a:lnTo>
                <a:lnTo>
                  <a:pt x="41720" y="16060"/>
                </a:lnTo>
                <a:lnTo>
                  <a:pt x="41740" y="16080"/>
                </a:lnTo>
                <a:lnTo>
                  <a:pt x="41780" y="16140"/>
                </a:lnTo>
                <a:lnTo>
                  <a:pt x="41800" y="16190"/>
                </a:lnTo>
                <a:lnTo>
                  <a:pt x="41790" y="16240"/>
                </a:lnTo>
                <a:lnTo>
                  <a:pt x="41770" y="16350"/>
                </a:lnTo>
                <a:lnTo>
                  <a:pt x="41750" y="16400"/>
                </a:lnTo>
                <a:lnTo>
                  <a:pt x="41740" y="16430"/>
                </a:lnTo>
                <a:lnTo>
                  <a:pt x="41720" y="16440"/>
                </a:lnTo>
                <a:lnTo>
                  <a:pt x="41700" y="16440"/>
                </a:lnTo>
                <a:lnTo>
                  <a:pt x="41680" y="16430"/>
                </a:lnTo>
                <a:lnTo>
                  <a:pt x="41640" y="16420"/>
                </a:lnTo>
                <a:lnTo>
                  <a:pt x="41620" y="16420"/>
                </a:lnTo>
                <a:lnTo>
                  <a:pt x="41600" y="16430"/>
                </a:lnTo>
                <a:lnTo>
                  <a:pt x="41570" y="16450"/>
                </a:lnTo>
                <a:lnTo>
                  <a:pt x="41550" y="16460"/>
                </a:lnTo>
                <a:lnTo>
                  <a:pt x="41500" y="16470"/>
                </a:lnTo>
                <a:lnTo>
                  <a:pt x="41470" y="16480"/>
                </a:lnTo>
                <a:lnTo>
                  <a:pt x="41440" y="16500"/>
                </a:lnTo>
                <a:lnTo>
                  <a:pt x="41410" y="16550"/>
                </a:lnTo>
                <a:lnTo>
                  <a:pt x="41400" y="16590"/>
                </a:lnTo>
                <a:lnTo>
                  <a:pt x="41400" y="16630"/>
                </a:lnTo>
                <a:lnTo>
                  <a:pt x="41400" y="16740"/>
                </a:lnTo>
                <a:lnTo>
                  <a:pt x="41400" y="16780"/>
                </a:lnTo>
                <a:lnTo>
                  <a:pt x="41400" y="16810"/>
                </a:lnTo>
                <a:lnTo>
                  <a:pt x="41370" y="16900"/>
                </a:lnTo>
                <a:lnTo>
                  <a:pt x="41270" y="17050"/>
                </a:lnTo>
                <a:lnTo>
                  <a:pt x="41070" y="17440"/>
                </a:lnTo>
                <a:lnTo>
                  <a:pt x="41050" y="17460"/>
                </a:lnTo>
                <a:lnTo>
                  <a:pt x="41020" y="17490"/>
                </a:lnTo>
                <a:lnTo>
                  <a:pt x="40990" y="17510"/>
                </a:lnTo>
                <a:lnTo>
                  <a:pt x="40900" y="17540"/>
                </a:lnTo>
                <a:lnTo>
                  <a:pt x="40890" y="17550"/>
                </a:lnTo>
                <a:lnTo>
                  <a:pt x="40870" y="17570"/>
                </a:lnTo>
                <a:lnTo>
                  <a:pt x="40860" y="17580"/>
                </a:lnTo>
                <a:lnTo>
                  <a:pt x="40780" y="17750"/>
                </a:lnTo>
                <a:lnTo>
                  <a:pt x="40760" y="17770"/>
                </a:lnTo>
                <a:lnTo>
                  <a:pt x="40730" y="17800"/>
                </a:lnTo>
                <a:lnTo>
                  <a:pt x="40710" y="17820"/>
                </a:lnTo>
                <a:lnTo>
                  <a:pt x="40540" y="18140"/>
                </a:lnTo>
                <a:lnTo>
                  <a:pt x="40520" y="18170"/>
                </a:lnTo>
                <a:lnTo>
                  <a:pt x="40490" y="18190"/>
                </a:lnTo>
                <a:lnTo>
                  <a:pt x="40450" y="18210"/>
                </a:lnTo>
                <a:lnTo>
                  <a:pt x="40400" y="18230"/>
                </a:lnTo>
                <a:lnTo>
                  <a:pt x="40310" y="18240"/>
                </a:lnTo>
                <a:lnTo>
                  <a:pt x="40260" y="18250"/>
                </a:lnTo>
                <a:lnTo>
                  <a:pt x="40250" y="18270"/>
                </a:lnTo>
                <a:lnTo>
                  <a:pt x="40230" y="18290"/>
                </a:lnTo>
                <a:lnTo>
                  <a:pt x="40160" y="18410"/>
                </a:lnTo>
                <a:lnTo>
                  <a:pt x="40110" y="18470"/>
                </a:lnTo>
                <a:lnTo>
                  <a:pt x="39970" y="18570"/>
                </a:lnTo>
                <a:lnTo>
                  <a:pt x="39960" y="18580"/>
                </a:lnTo>
                <a:lnTo>
                  <a:pt x="39940" y="18600"/>
                </a:lnTo>
                <a:lnTo>
                  <a:pt x="39850" y="18760"/>
                </a:lnTo>
                <a:lnTo>
                  <a:pt x="39660" y="19020"/>
                </a:lnTo>
                <a:lnTo>
                  <a:pt x="39640" y="19070"/>
                </a:lnTo>
                <a:lnTo>
                  <a:pt x="39620" y="19110"/>
                </a:lnTo>
                <a:lnTo>
                  <a:pt x="39630" y="19190"/>
                </a:lnTo>
                <a:lnTo>
                  <a:pt x="39620" y="19230"/>
                </a:lnTo>
                <a:lnTo>
                  <a:pt x="39610" y="19260"/>
                </a:lnTo>
                <a:lnTo>
                  <a:pt x="39410" y="19530"/>
                </a:lnTo>
                <a:lnTo>
                  <a:pt x="39370" y="19570"/>
                </a:lnTo>
                <a:lnTo>
                  <a:pt x="39350" y="19570"/>
                </a:lnTo>
                <a:lnTo>
                  <a:pt x="39320" y="19580"/>
                </a:lnTo>
                <a:lnTo>
                  <a:pt x="39290" y="19600"/>
                </a:lnTo>
                <a:lnTo>
                  <a:pt x="39190" y="19670"/>
                </a:lnTo>
                <a:lnTo>
                  <a:pt x="39160" y="19690"/>
                </a:lnTo>
                <a:lnTo>
                  <a:pt x="39140" y="19700"/>
                </a:lnTo>
                <a:lnTo>
                  <a:pt x="39090" y="19710"/>
                </a:lnTo>
                <a:lnTo>
                  <a:pt x="39070" y="19730"/>
                </a:lnTo>
                <a:lnTo>
                  <a:pt x="39040" y="19750"/>
                </a:lnTo>
                <a:lnTo>
                  <a:pt x="38970" y="19810"/>
                </a:lnTo>
                <a:lnTo>
                  <a:pt x="38950" y="19830"/>
                </a:lnTo>
                <a:lnTo>
                  <a:pt x="38930" y="19840"/>
                </a:lnTo>
                <a:lnTo>
                  <a:pt x="38910" y="19840"/>
                </a:lnTo>
                <a:lnTo>
                  <a:pt x="38890" y="19830"/>
                </a:lnTo>
                <a:lnTo>
                  <a:pt x="38870" y="19820"/>
                </a:lnTo>
                <a:lnTo>
                  <a:pt x="38840" y="19790"/>
                </a:lnTo>
                <a:lnTo>
                  <a:pt x="38830" y="19780"/>
                </a:lnTo>
                <a:lnTo>
                  <a:pt x="38810" y="19770"/>
                </a:lnTo>
                <a:lnTo>
                  <a:pt x="38760" y="19760"/>
                </a:lnTo>
                <a:lnTo>
                  <a:pt x="38740" y="19750"/>
                </a:lnTo>
                <a:lnTo>
                  <a:pt x="38720" y="19750"/>
                </a:lnTo>
                <a:lnTo>
                  <a:pt x="38690" y="19760"/>
                </a:lnTo>
                <a:lnTo>
                  <a:pt x="38650" y="19790"/>
                </a:lnTo>
                <a:lnTo>
                  <a:pt x="38630" y="19820"/>
                </a:lnTo>
                <a:lnTo>
                  <a:pt x="38620" y="19850"/>
                </a:lnTo>
                <a:lnTo>
                  <a:pt x="38620" y="19890"/>
                </a:lnTo>
                <a:lnTo>
                  <a:pt x="38600" y="19940"/>
                </a:lnTo>
                <a:lnTo>
                  <a:pt x="38600" y="19970"/>
                </a:lnTo>
                <a:lnTo>
                  <a:pt x="38590" y="19980"/>
                </a:lnTo>
                <a:lnTo>
                  <a:pt x="38580" y="19990"/>
                </a:lnTo>
                <a:lnTo>
                  <a:pt x="38450" y="20130"/>
                </a:lnTo>
                <a:lnTo>
                  <a:pt x="38170" y="20340"/>
                </a:lnTo>
                <a:lnTo>
                  <a:pt x="37510" y="21090"/>
                </a:lnTo>
                <a:lnTo>
                  <a:pt x="37470" y="21160"/>
                </a:lnTo>
                <a:lnTo>
                  <a:pt x="37400" y="21280"/>
                </a:lnTo>
                <a:lnTo>
                  <a:pt x="37380" y="21310"/>
                </a:lnTo>
                <a:lnTo>
                  <a:pt x="37330" y="21360"/>
                </a:lnTo>
                <a:lnTo>
                  <a:pt x="37310" y="21380"/>
                </a:lnTo>
                <a:lnTo>
                  <a:pt x="37290" y="21390"/>
                </a:lnTo>
                <a:lnTo>
                  <a:pt x="37270" y="21390"/>
                </a:lnTo>
                <a:lnTo>
                  <a:pt x="37250" y="21400"/>
                </a:lnTo>
                <a:lnTo>
                  <a:pt x="37180" y="21390"/>
                </a:lnTo>
                <a:lnTo>
                  <a:pt x="37160" y="21390"/>
                </a:lnTo>
                <a:lnTo>
                  <a:pt x="37090" y="21400"/>
                </a:lnTo>
                <a:lnTo>
                  <a:pt x="37010" y="21410"/>
                </a:lnTo>
                <a:lnTo>
                  <a:pt x="36970" y="21420"/>
                </a:lnTo>
                <a:lnTo>
                  <a:pt x="36960" y="21440"/>
                </a:lnTo>
                <a:lnTo>
                  <a:pt x="36950" y="21460"/>
                </a:lnTo>
                <a:lnTo>
                  <a:pt x="36940" y="21510"/>
                </a:lnTo>
                <a:lnTo>
                  <a:pt x="36950" y="21570"/>
                </a:lnTo>
                <a:lnTo>
                  <a:pt x="36960" y="21610"/>
                </a:lnTo>
                <a:lnTo>
                  <a:pt x="36970" y="21660"/>
                </a:lnTo>
                <a:lnTo>
                  <a:pt x="37050" y="21780"/>
                </a:lnTo>
                <a:lnTo>
                  <a:pt x="37140" y="21890"/>
                </a:lnTo>
                <a:lnTo>
                  <a:pt x="37180" y="21960"/>
                </a:lnTo>
                <a:lnTo>
                  <a:pt x="37200" y="21970"/>
                </a:lnTo>
                <a:lnTo>
                  <a:pt x="37210" y="21990"/>
                </a:lnTo>
                <a:lnTo>
                  <a:pt x="37230" y="21990"/>
                </a:lnTo>
                <a:lnTo>
                  <a:pt x="37260" y="22000"/>
                </a:lnTo>
                <a:lnTo>
                  <a:pt x="37310" y="22000"/>
                </a:lnTo>
                <a:lnTo>
                  <a:pt x="37360" y="22000"/>
                </a:lnTo>
                <a:lnTo>
                  <a:pt x="37400" y="21990"/>
                </a:lnTo>
                <a:lnTo>
                  <a:pt x="37480" y="21940"/>
                </a:lnTo>
                <a:lnTo>
                  <a:pt x="37570" y="21860"/>
                </a:lnTo>
                <a:lnTo>
                  <a:pt x="37580" y="21850"/>
                </a:lnTo>
                <a:lnTo>
                  <a:pt x="37600" y="21840"/>
                </a:lnTo>
                <a:lnTo>
                  <a:pt x="37620" y="21840"/>
                </a:lnTo>
                <a:lnTo>
                  <a:pt x="37650" y="21840"/>
                </a:lnTo>
                <a:lnTo>
                  <a:pt x="37720" y="21850"/>
                </a:lnTo>
                <a:lnTo>
                  <a:pt x="37750" y="21840"/>
                </a:lnTo>
                <a:lnTo>
                  <a:pt x="37780" y="21820"/>
                </a:lnTo>
                <a:lnTo>
                  <a:pt x="37860" y="21710"/>
                </a:lnTo>
                <a:lnTo>
                  <a:pt x="37920" y="21680"/>
                </a:lnTo>
                <a:lnTo>
                  <a:pt x="37950" y="21770"/>
                </a:lnTo>
                <a:lnTo>
                  <a:pt x="37950" y="21810"/>
                </a:lnTo>
                <a:lnTo>
                  <a:pt x="37930" y="21920"/>
                </a:lnTo>
                <a:lnTo>
                  <a:pt x="37930" y="21960"/>
                </a:lnTo>
                <a:lnTo>
                  <a:pt x="37930" y="21990"/>
                </a:lnTo>
                <a:lnTo>
                  <a:pt x="37930" y="22020"/>
                </a:lnTo>
                <a:lnTo>
                  <a:pt x="37920" y="22060"/>
                </a:lnTo>
                <a:lnTo>
                  <a:pt x="37880" y="22110"/>
                </a:lnTo>
                <a:lnTo>
                  <a:pt x="37860" y="22140"/>
                </a:lnTo>
                <a:lnTo>
                  <a:pt x="37820" y="22180"/>
                </a:lnTo>
                <a:lnTo>
                  <a:pt x="37800" y="22200"/>
                </a:lnTo>
                <a:lnTo>
                  <a:pt x="37790" y="22240"/>
                </a:lnTo>
                <a:lnTo>
                  <a:pt x="37780" y="22320"/>
                </a:lnTo>
                <a:lnTo>
                  <a:pt x="37780" y="22360"/>
                </a:lnTo>
                <a:lnTo>
                  <a:pt x="37790" y="22400"/>
                </a:lnTo>
                <a:lnTo>
                  <a:pt x="37800" y="22440"/>
                </a:lnTo>
                <a:lnTo>
                  <a:pt x="37800" y="22460"/>
                </a:lnTo>
                <a:lnTo>
                  <a:pt x="37790" y="22480"/>
                </a:lnTo>
                <a:lnTo>
                  <a:pt x="37760" y="22490"/>
                </a:lnTo>
                <a:lnTo>
                  <a:pt x="37740" y="22490"/>
                </a:lnTo>
                <a:lnTo>
                  <a:pt x="37720" y="22480"/>
                </a:lnTo>
                <a:lnTo>
                  <a:pt x="37690" y="22470"/>
                </a:lnTo>
                <a:lnTo>
                  <a:pt x="37670" y="22470"/>
                </a:lnTo>
                <a:lnTo>
                  <a:pt x="37650" y="22480"/>
                </a:lnTo>
                <a:lnTo>
                  <a:pt x="37630" y="22480"/>
                </a:lnTo>
                <a:lnTo>
                  <a:pt x="37620" y="22500"/>
                </a:lnTo>
                <a:lnTo>
                  <a:pt x="37610" y="22520"/>
                </a:lnTo>
                <a:lnTo>
                  <a:pt x="37600" y="22560"/>
                </a:lnTo>
                <a:lnTo>
                  <a:pt x="37590" y="22700"/>
                </a:lnTo>
                <a:lnTo>
                  <a:pt x="37600" y="22720"/>
                </a:lnTo>
                <a:lnTo>
                  <a:pt x="37620" y="22730"/>
                </a:lnTo>
                <a:lnTo>
                  <a:pt x="37660" y="22750"/>
                </a:lnTo>
                <a:lnTo>
                  <a:pt x="37670" y="22760"/>
                </a:lnTo>
                <a:lnTo>
                  <a:pt x="37680" y="22780"/>
                </a:lnTo>
                <a:lnTo>
                  <a:pt x="37680" y="22830"/>
                </a:lnTo>
                <a:lnTo>
                  <a:pt x="37690" y="22850"/>
                </a:lnTo>
                <a:lnTo>
                  <a:pt x="37710" y="22910"/>
                </a:lnTo>
                <a:lnTo>
                  <a:pt x="37710" y="22940"/>
                </a:lnTo>
                <a:lnTo>
                  <a:pt x="37700" y="22970"/>
                </a:lnTo>
                <a:lnTo>
                  <a:pt x="37670" y="22990"/>
                </a:lnTo>
                <a:lnTo>
                  <a:pt x="37620" y="23020"/>
                </a:lnTo>
                <a:lnTo>
                  <a:pt x="37610" y="23030"/>
                </a:lnTo>
                <a:lnTo>
                  <a:pt x="37600" y="23050"/>
                </a:lnTo>
                <a:lnTo>
                  <a:pt x="37590" y="23080"/>
                </a:lnTo>
                <a:lnTo>
                  <a:pt x="37590" y="23180"/>
                </a:lnTo>
                <a:lnTo>
                  <a:pt x="37560" y="23340"/>
                </a:lnTo>
                <a:lnTo>
                  <a:pt x="37570" y="23370"/>
                </a:lnTo>
                <a:lnTo>
                  <a:pt x="37580" y="23390"/>
                </a:lnTo>
                <a:lnTo>
                  <a:pt x="37590" y="23410"/>
                </a:lnTo>
                <a:lnTo>
                  <a:pt x="37630" y="23480"/>
                </a:lnTo>
                <a:lnTo>
                  <a:pt x="37650" y="23500"/>
                </a:lnTo>
                <a:lnTo>
                  <a:pt x="37660" y="23510"/>
                </a:lnTo>
                <a:lnTo>
                  <a:pt x="37700" y="23530"/>
                </a:lnTo>
                <a:lnTo>
                  <a:pt x="37720" y="23540"/>
                </a:lnTo>
                <a:lnTo>
                  <a:pt x="37720" y="23570"/>
                </a:lnTo>
                <a:lnTo>
                  <a:pt x="37710" y="23620"/>
                </a:lnTo>
                <a:lnTo>
                  <a:pt x="37680" y="23700"/>
                </a:lnTo>
                <a:lnTo>
                  <a:pt x="37670" y="23750"/>
                </a:lnTo>
                <a:lnTo>
                  <a:pt x="37670" y="23780"/>
                </a:lnTo>
                <a:lnTo>
                  <a:pt x="37680" y="23800"/>
                </a:lnTo>
                <a:lnTo>
                  <a:pt x="37700" y="23810"/>
                </a:lnTo>
                <a:lnTo>
                  <a:pt x="37740" y="23830"/>
                </a:lnTo>
                <a:lnTo>
                  <a:pt x="37750" y="23840"/>
                </a:lnTo>
                <a:lnTo>
                  <a:pt x="37790" y="23890"/>
                </a:lnTo>
                <a:lnTo>
                  <a:pt x="37800" y="23910"/>
                </a:lnTo>
                <a:lnTo>
                  <a:pt x="37820" y="23920"/>
                </a:lnTo>
                <a:lnTo>
                  <a:pt x="37890" y="23940"/>
                </a:lnTo>
                <a:lnTo>
                  <a:pt x="37900" y="23950"/>
                </a:lnTo>
                <a:lnTo>
                  <a:pt x="37920" y="23960"/>
                </a:lnTo>
                <a:lnTo>
                  <a:pt x="37930" y="23980"/>
                </a:lnTo>
                <a:lnTo>
                  <a:pt x="37940" y="24000"/>
                </a:lnTo>
                <a:lnTo>
                  <a:pt x="37960" y="24090"/>
                </a:lnTo>
                <a:lnTo>
                  <a:pt x="37960" y="24120"/>
                </a:lnTo>
                <a:lnTo>
                  <a:pt x="37950" y="24180"/>
                </a:lnTo>
                <a:lnTo>
                  <a:pt x="37940" y="24220"/>
                </a:lnTo>
                <a:lnTo>
                  <a:pt x="37920" y="24240"/>
                </a:lnTo>
                <a:lnTo>
                  <a:pt x="37910" y="24260"/>
                </a:lnTo>
                <a:lnTo>
                  <a:pt x="37890" y="24270"/>
                </a:lnTo>
                <a:lnTo>
                  <a:pt x="37860" y="24300"/>
                </a:lnTo>
                <a:lnTo>
                  <a:pt x="37830" y="24330"/>
                </a:lnTo>
                <a:lnTo>
                  <a:pt x="37820" y="24350"/>
                </a:lnTo>
                <a:lnTo>
                  <a:pt x="37820" y="24370"/>
                </a:lnTo>
                <a:lnTo>
                  <a:pt x="37810" y="24420"/>
                </a:lnTo>
                <a:lnTo>
                  <a:pt x="37800" y="24470"/>
                </a:lnTo>
                <a:lnTo>
                  <a:pt x="37820" y="24590"/>
                </a:lnTo>
                <a:lnTo>
                  <a:pt x="37820" y="24620"/>
                </a:lnTo>
                <a:lnTo>
                  <a:pt x="37810" y="24640"/>
                </a:lnTo>
                <a:lnTo>
                  <a:pt x="37800" y="24670"/>
                </a:lnTo>
                <a:lnTo>
                  <a:pt x="37780" y="24680"/>
                </a:lnTo>
                <a:lnTo>
                  <a:pt x="37760" y="24700"/>
                </a:lnTo>
                <a:lnTo>
                  <a:pt x="37750" y="24710"/>
                </a:lnTo>
                <a:lnTo>
                  <a:pt x="37740" y="24730"/>
                </a:lnTo>
                <a:lnTo>
                  <a:pt x="37740" y="24780"/>
                </a:lnTo>
                <a:lnTo>
                  <a:pt x="37730" y="24800"/>
                </a:lnTo>
                <a:lnTo>
                  <a:pt x="37720" y="24810"/>
                </a:lnTo>
                <a:lnTo>
                  <a:pt x="37650" y="24830"/>
                </a:lnTo>
                <a:lnTo>
                  <a:pt x="37640" y="24850"/>
                </a:lnTo>
                <a:lnTo>
                  <a:pt x="37610" y="24870"/>
                </a:lnTo>
                <a:lnTo>
                  <a:pt x="37570" y="24890"/>
                </a:lnTo>
                <a:lnTo>
                  <a:pt x="37520" y="24900"/>
                </a:lnTo>
                <a:lnTo>
                  <a:pt x="37500" y="24910"/>
                </a:lnTo>
                <a:lnTo>
                  <a:pt x="37480" y="24920"/>
                </a:lnTo>
                <a:lnTo>
                  <a:pt x="37470" y="24930"/>
                </a:lnTo>
                <a:lnTo>
                  <a:pt x="37450" y="24950"/>
                </a:lnTo>
                <a:lnTo>
                  <a:pt x="37420" y="24950"/>
                </a:lnTo>
                <a:lnTo>
                  <a:pt x="37370" y="24940"/>
                </a:lnTo>
                <a:lnTo>
                  <a:pt x="37340" y="24910"/>
                </a:lnTo>
                <a:lnTo>
                  <a:pt x="37310" y="24860"/>
                </a:lnTo>
                <a:lnTo>
                  <a:pt x="37280" y="24790"/>
                </a:lnTo>
                <a:lnTo>
                  <a:pt x="37260" y="24750"/>
                </a:lnTo>
                <a:lnTo>
                  <a:pt x="37170" y="24650"/>
                </a:lnTo>
                <a:lnTo>
                  <a:pt x="37140" y="24630"/>
                </a:lnTo>
                <a:lnTo>
                  <a:pt x="37120" y="24620"/>
                </a:lnTo>
                <a:lnTo>
                  <a:pt x="36990" y="24600"/>
                </a:lnTo>
                <a:lnTo>
                  <a:pt x="36770" y="24250"/>
                </a:lnTo>
                <a:lnTo>
                  <a:pt x="36750" y="24210"/>
                </a:lnTo>
                <a:lnTo>
                  <a:pt x="36730" y="24100"/>
                </a:lnTo>
                <a:lnTo>
                  <a:pt x="36710" y="24060"/>
                </a:lnTo>
                <a:lnTo>
                  <a:pt x="36700" y="24000"/>
                </a:lnTo>
                <a:lnTo>
                  <a:pt x="36720" y="23900"/>
                </a:lnTo>
                <a:lnTo>
                  <a:pt x="36720" y="23850"/>
                </a:lnTo>
                <a:lnTo>
                  <a:pt x="36720" y="23820"/>
                </a:lnTo>
                <a:lnTo>
                  <a:pt x="36700" y="23780"/>
                </a:lnTo>
                <a:lnTo>
                  <a:pt x="36690" y="23760"/>
                </a:lnTo>
                <a:lnTo>
                  <a:pt x="36660" y="23750"/>
                </a:lnTo>
                <a:lnTo>
                  <a:pt x="36610" y="23730"/>
                </a:lnTo>
                <a:lnTo>
                  <a:pt x="36470" y="23720"/>
                </a:lnTo>
                <a:lnTo>
                  <a:pt x="36450" y="23730"/>
                </a:lnTo>
                <a:lnTo>
                  <a:pt x="36430" y="23740"/>
                </a:lnTo>
                <a:lnTo>
                  <a:pt x="36400" y="23760"/>
                </a:lnTo>
                <a:lnTo>
                  <a:pt x="36370" y="23790"/>
                </a:lnTo>
                <a:lnTo>
                  <a:pt x="36350" y="23800"/>
                </a:lnTo>
                <a:lnTo>
                  <a:pt x="36330" y="23830"/>
                </a:lnTo>
                <a:lnTo>
                  <a:pt x="36320" y="23850"/>
                </a:lnTo>
                <a:lnTo>
                  <a:pt x="36310" y="23870"/>
                </a:lnTo>
                <a:lnTo>
                  <a:pt x="36300" y="23940"/>
                </a:lnTo>
                <a:lnTo>
                  <a:pt x="36290" y="23960"/>
                </a:lnTo>
                <a:lnTo>
                  <a:pt x="36270" y="23980"/>
                </a:lnTo>
                <a:lnTo>
                  <a:pt x="36190" y="24060"/>
                </a:lnTo>
                <a:lnTo>
                  <a:pt x="36140" y="24130"/>
                </a:lnTo>
                <a:lnTo>
                  <a:pt x="36120" y="24140"/>
                </a:lnTo>
                <a:lnTo>
                  <a:pt x="36110" y="24140"/>
                </a:lnTo>
                <a:lnTo>
                  <a:pt x="36090" y="24130"/>
                </a:lnTo>
                <a:lnTo>
                  <a:pt x="35960" y="24060"/>
                </a:lnTo>
                <a:lnTo>
                  <a:pt x="35930" y="24040"/>
                </a:lnTo>
                <a:lnTo>
                  <a:pt x="35910" y="24020"/>
                </a:lnTo>
                <a:lnTo>
                  <a:pt x="35870" y="24010"/>
                </a:lnTo>
                <a:lnTo>
                  <a:pt x="35840" y="24010"/>
                </a:lnTo>
                <a:lnTo>
                  <a:pt x="35820" y="24010"/>
                </a:lnTo>
                <a:lnTo>
                  <a:pt x="35770" y="24010"/>
                </a:lnTo>
                <a:lnTo>
                  <a:pt x="35740" y="24010"/>
                </a:lnTo>
                <a:lnTo>
                  <a:pt x="35710" y="23990"/>
                </a:lnTo>
                <a:lnTo>
                  <a:pt x="35680" y="23960"/>
                </a:lnTo>
                <a:lnTo>
                  <a:pt x="35650" y="23940"/>
                </a:lnTo>
                <a:lnTo>
                  <a:pt x="35630" y="23930"/>
                </a:lnTo>
                <a:lnTo>
                  <a:pt x="35600" y="23920"/>
                </a:lnTo>
                <a:lnTo>
                  <a:pt x="35580" y="23920"/>
                </a:lnTo>
                <a:lnTo>
                  <a:pt x="35550" y="23920"/>
                </a:lnTo>
                <a:lnTo>
                  <a:pt x="35500" y="23920"/>
                </a:lnTo>
                <a:lnTo>
                  <a:pt x="35480" y="23910"/>
                </a:lnTo>
                <a:lnTo>
                  <a:pt x="35460" y="23900"/>
                </a:lnTo>
                <a:lnTo>
                  <a:pt x="35410" y="23860"/>
                </a:lnTo>
                <a:lnTo>
                  <a:pt x="35360" y="23850"/>
                </a:lnTo>
                <a:lnTo>
                  <a:pt x="35340" y="23830"/>
                </a:lnTo>
                <a:lnTo>
                  <a:pt x="35320" y="23810"/>
                </a:lnTo>
                <a:lnTo>
                  <a:pt x="35290" y="23750"/>
                </a:lnTo>
                <a:lnTo>
                  <a:pt x="35270" y="23730"/>
                </a:lnTo>
                <a:lnTo>
                  <a:pt x="35250" y="23710"/>
                </a:lnTo>
                <a:lnTo>
                  <a:pt x="35190" y="23680"/>
                </a:lnTo>
                <a:lnTo>
                  <a:pt x="35180" y="23650"/>
                </a:lnTo>
                <a:lnTo>
                  <a:pt x="35170" y="23590"/>
                </a:lnTo>
                <a:lnTo>
                  <a:pt x="35190" y="23400"/>
                </a:lnTo>
                <a:lnTo>
                  <a:pt x="35260" y="23180"/>
                </a:lnTo>
                <a:lnTo>
                  <a:pt x="35290" y="23110"/>
                </a:lnTo>
                <a:lnTo>
                  <a:pt x="35290" y="23090"/>
                </a:lnTo>
                <a:lnTo>
                  <a:pt x="35290" y="23040"/>
                </a:lnTo>
                <a:lnTo>
                  <a:pt x="35260" y="22790"/>
                </a:lnTo>
                <a:lnTo>
                  <a:pt x="35240" y="22710"/>
                </a:lnTo>
                <a:lnTo>
                  <a:pt x="35200" y="22620"/>
                </a:lnTo>
                <a:lnTo>
                  <a:pt x="35170" y="22560"/>
                </a:lnTo>
                <a:lnTo>
                  <a:pt x="35160" y="22510"/>
                </a:lnTo>
                <a:lnTo>
                  <a:pt x="35170" y="22420"/>
                </a:lnTo>
                <a:lnTo>
                  <a:pt x="35220" y="22420"/>
                </a:lnTo>
                <a:lnTo>
                  <a:pt x="35260" y="22420"/>
                </a:lnTo>
                <a:lnTo>
                  <a:pt x="35320" y="22430"/>
                </a:lnTo>
                <a:lnTo>
                  <a:pt x="35340" y="22420"/>
                </a:lnTo>
                <a:lnTo>
                  <a:pt x="35370" y="22400"/>
                </a:lnTo>
                <a:lnTo>
                  <a:pt x="35390" y="22390"/>
                </a:lnTo>
                <a:lnTo>
                  <a:pt x="35400" y="22370"/>
                </a:lnTo>
                <a:lnTo>
                  <a:pt x="35410" y="22350"/>
                </a:lnTo>
                <a:lnTo>
                  <a:pt x="35440" y="22270"/>
                </a:lnTo>
                <a:lnTo>
                  <a:pt x="35460" y="22040"/>
                </a:lnTo>
                <a:lnTo>
                  <a:pt x="35460" y="22020"/>
                </a:lnTo>
                <a:lnTo>
                  <a:pt x="35460" y="21990"/>
                </a:lnTo>
                <a:lnTo>
                  <a:pt x="35470" y="21960"/>
                </a:lnTo>
                <a:lnTo>
                  <a:pt x="35500" y="21930"/>
                </a:lnTo>
                <a:lnTo>
                  <a:pt x="35520" y="21910"/>
                </a:lnTo>
                <a:lnTo>
                  <a:pt x="35550" y="21890"/>
                </a:lnTo>
                <a:lnTo>
                  <a:pt x="35570" y="21870"/>
                </a:lnTo>
                <a:lnTo>
                  <a:pt x="35580" y="21840"/>
                </a:lnTo>
                <a:lnTo>
                  <a:pt x="35580" y="21730"/>
                </a:lnTo>
                <a:lnTo>
                  <a:pt x="35580" y="21690"/>
                </a:lnTo>
                <a:lnTo>
                  <a:pt x="35610" y="21650"/>
                </a:lnTo>
                <a:lnTo>
                  <a:pt x="35630" y="21630"/>
                </a:lnTo>
                <a:lnTo>
                  <a:pt x="35660" y="21610"/>
                </a:lnTo>
                <a:lnTo>
                  <a:pt x="35690" y="21590"/>
                </a:lnTo>
                <a:lnTo>
                  <a:pt x="35710" y="21580"/>
                </a:lnTo>
                <a:lnTo>
                  <a:pt x="35720" y="21570"/>
                </a:lnTo>
                <a:lnTo>
                  <a:pt x="35770" y="21470"/>
                </a:lnTo>
                <a:lnTo>
                  <a:pt x="35790" y="21440"/>
                </a:lnTo>
                <a:lnTo>
                  <a:pt x="35810" y="21420"/>
                </a:lnTo>
                <a:lnTo>
                  <a:pt x="35820" y="21400"/>
                </a:lnTo>
                <a:lnTo>
                  <a:pt x="35810" y="21370"/>
                </a:lnTo>
                <a:lnTo>
                  <a:pt x="35800" y="21340"/>
                </a:lnTo>
                <a:lnTo>
                  <a:pt x="35730" y="21230"/>
                </a:lnTo>
                <a:lnTo>
                  <a:pt x="35730" y="21210"/>
                </a:lnTo>
                <a:lnTo>
                  <a:pt x="35740" y="21190"/>
                </a:lnTo>
                <a:lnTo>
                  <a:pt x="35770" y="21160"/>
                </a:lnTo>
                <a:lnTo>
                  <a:pt x="35790" y="21150"/>
                </a:lnTo>
                <a:lnTo>
                  <a:pt x="35820" y="21140"/>
                </a:lnTo>
                <a:lnTo>
                  <a:pt x="35840" y="21130"/>
                </a:lnTo>
                <a:lnTo>
                  <a:pt x="35890" y="21130"/>
                </a:lnTo>
                <a:lnTo>
                  <a:pt x="35940" y="21130"/>
                </a:lnTo>
                <a:lnTo>
                  <a:pt x="36010" y="21150"/>
                </a:lnTo>
                <a:lnTo>
                  <a:pt x="36050" y="21160"/>
                </a:lnTo>
                <a:lnTo>
                  <a:pt x="36080" y="21160"/>
                </a:lnTo>
                <a:lnTo>
                  <a:pt x="36090" y="21140"/>
                </a:lnTo>
                <a:lnTo>
                  <a:pt x="36090" y="21120"/>
                </a:lnTo>
                <a:lnTo>
                  <a:pt x="36070" y="21050"/>
                </a:lnTo>
                <a:lnTo>
                  <a:pt x="36060" y="21030"/>
                </a:lnTo>
                <a:lnTo>
                  <a:pt x="36050" y="21010"/>
                </a:lnTo>
                <a:lnTo>
                  <a:pt x="36050" y="20990"/>
                </a:lnTo>
                <a:lnTo>
                  <a:pt x="36050" y="20970"/>
                </a:lnTo>
                <a:lnTo>
                  <a:pt x="36060" y="20950"/>
                </a:lnTo>
                <a:lnTo>
                  <a:pt x="36080" y="20950"/>
                </a:lnTo>
                <a:lnTo>
                  <a:pt x="36130" y="20950"/>
                </a:lnTo>
                <a:lnTo>
                  <a:pt x="36150" y="20940"/>
                </a:lnTo>
                <a:lnTo>
                  <a:pt x="36160" y="20930"/>
                </a:lnTo>
                <a:lnTo>
                  <a:pt x="36170" y="20900"/>
                </a:lnTo>
                <a:lnTo>
                  <a:pt x="36160" y="20870"/>
                </a:lnTo>
                <a:lnTo>
                  <a:pt x="36140" y="20840"/>
                </a:lnTo>
                <a:lnTo>
                  <a:pt x="36060" y="20750"/>
                </a:lnTo>
                <a:lnTo>
                  <a:pt x="36030" y="20700"/>
                </a:lnTo>
                <a:lnTo>
                  <a:pt x="36020" y="20680"/>
                </a:lnTo>
                <a:lnTo>
                  <a:pt x="35990" y="20650"/>
                </a:lnTo>
                <a:lnTo>
                  <a:pt x="35970" y="20640"/>
                </a:lnTo>
                <a:lnTo>
                  <a:pt x="35960" y="20630"/>
                </a:lnTo>
                <a:lnTo>
                  <a:pt x="35940" y="20610"/>
                </a:lnTo>
                <a:lnTo>
                  <a:pt x="35930" y="20590"/>
                </a:lnTo>
                <a:lnTo>
                  <a:pt x="35920" y="20580"/>
                </a:lnTo>
                <a:lnTo>
                  <a:pt x="35900" y="20560"/>
                </a:lnTo>
                <a:lnTo>
                  <a:pt x="35880" y="20550"/>
                </a:lnTo>
                <a:lnTo>
                  <a:pt x="35790" y="20530"/>
                </a:lnTo>
                <a:lnTo>
                  <a:pt x="35770" y="20520"/>
                </a:lnTo>
                <a:lnTo>
                  <a:pt x="35760" y="20510"/>
                </a:lnTo>
                <a:lnTo>
                  <a:pt x="35750" y="20490"/>
                </a:lnTo>
                <a:lnTo>
                  <a:pt x="35750" y="20390"/>
                </a:lnTo>
                <a:lnTo>
                  <a:pt x="35750" y="20360"/>
                </a:lnTo>
                <a:lnTo>
                  <a:pt x="35740" y="20350"/>
                </a:lnTo>
                <a:lnTo>
                  <a:pt x="35720" y="20330"/>
                </a:lnTo>
                <a:lnTo>
                  <a:pt x="35670" y="20300"/>
                </a:lnTo>
                <a:lnTo>
                  <a:pt x="35650" y="20280"/>
                </a:lnTo>
                <a:lnTo>
                  <a:pt x="35650" y="20270"/>
                </a:lnTo>
                <a:lnTo>
                  <a:pt x="35640" y="20240"/>
                </a:lnTo>
                <a:lnTo>
                  <a:pt x="35660" y="20070"/>
                </a:lnTo>
                <a:lnTo>
                  <a:pt x="35660" y="20040"/>
                </a:lnTo>
                <a:lnTo>
                  <a:pt x="35650" y="20010"/>
                </a:lnTo>
                <a:lnTo>
                  <a:pt x="35640" y="19960"/>
                </a:lnTo>
                <a:lnTo>
                  <a:pt x="35610" y="19890"/>
                </a:lnTo>
                <a:lnTo>
                  <a:pt x="35590" y="19870"/>
                </a:lnTo>
                <a:lnTo>
                  <a:pt x="35580" y="19850"/>
                </a:lnTo>
                <a:lnTo>
                  <a:pt x="35560" y="19820"/>
                </a:lnTo>
                <a:lnTo>
                  <a:pt x="35540" y="19760"/>
                </a:lnTo>
                <a:lnTo>
                  <a:pt x="35480" y="19670"/>
                </a:lnTo>
                <a:lnTo>
                  <a:pt x="35480" y="19650"/>
                </a:lnTo>
                <a:lnTo>
                  <a:pt x="35470" y="19620"/>
                </a:lnTo>
                <a:lnTo>
                  <a:pt x="35450" y="19420"/>
                </a:lnTo>
                <a:lnTo>
                  <a:pt x="35460" y="19320"/>
                </a:lnTo>
                <a:lnTo>
                  <a:pt x="35460" y="19270"/>
                </a:lnTo>
                <a:lnTo>
                  <a:pt x="35450" y="19230"/>
                </a:lnTo>
                <a:lnTo>
                  <a:pt x="35450" y="19170"/>
                </a:lnTo>
                <a:lnTo>
                  <a:pt x="35440" y="19130"/>
                </a:lnTo>
                <a:lnTo>
                  <a:pt x="35420" y="19090"/>
                </a:lnTo>
                <a:lnTo>
                  <a:pt x="35380" y="19040"/>
                </a:lnTo>
                <a:lnTo>
                  <a:pt x="35370" y="19020"/>
                </a:lnTo>
                <a:lnTo>
                  <a:pt x="35360" y="19000"/>
                </a:lnTo>
                <a:lnTo>
                  <a:pt x="35370" y="18930"/>
                </a:lnTo>
                <a:lnTo>
                  <a:pt x="35370" y="18900"/>
                </a:lnTo>
                <a:lnTo>
                  <a:pt x="35360" y="18880"/>
                </a:lnTo>
                <a:lnTo>
                  <a:pt x="35340" y="18840"/>
                </a:lnTo>
                <a:lnTo>
                  <a:pt x="35260" y="18730"/>
                </a:lnTo>
                <a:lnTo>
                  <a:pt x="35250" y="18710"/>
                </a:lnTo>
                <a:lnTo>
                  <a:pt x="35220" y="18590"/>
                </a:lnTo>
                <a:lnTo>
                  <a:pt x="35210" y="18550"/>
                </a:lnTo>
                <a:lnTo>
                  <a:pt x="35190" y="18460"/>
                </a:lnTo>
                <a:lnTo>
                  <a:pt x="35190" y="18430"/>
                </a:lnTo>
                <a:lnTo>
                  <a:pt x="35220" y="18400"/>
                </a:lnTo>
                <a:lnTo>
                  <a:pt x="35300" y="18350"/>
                </a:lnTo>
                <a:lnTo>
                  <a:pt x="35410" y="18300"/>
                </a:lnTo>
                <a:lnTo>
                  <a:pt x="35430" y="18300"/>
                </a:lnTo>
                <a:lnTo>
                  <a:pt x="35450" y="18300"/>
                </a:lnTo>
                <a:lnTo>
                  <a:pt x="35480" y="18300"/>
                </a:lnTo>
                <a:lnTo>
                  <a:pt x="35500" y="18300"/>
                </a:lnTo>
                <a:lnTo>
                  <a:pt x="35530" y="18300"/>
                </a:lnTo>
                <a:lnTo>
                  <a:pt x="35600" y="18260"/>
                </a:lnTo>
                <a:lnTo>
                  <a:pt x="35620" y="18260"/>
                </a:lnTo>
                <a:lnTo>
                  <a:pt x="35640" y="18270"/>
                </a:lnTo>
                <a:lnTo>
                  <a:pt x="35660" y="18280"/>
                </a:lnTo>
                <a:lnTo>
                  <a:pt x="35680" y="18290"/>
                </a:lnTo>
                <a:lnTo>
                  <a:pt x="35700" y="18280"/>
                </a:lnTo>
                <a:lnTo>
                  <a:pt x="35720" y="18260"/>
                </a:lnTo>
                <a:lnTo>
                  <a:pt x="35730" y="18210"/>
                </a:lnTo>
                <a:lnTo>
                  <a:pt x="35740" y="18180"/>
                </a:lnTo>
                <a:lnTo>
                  <a:pt x="35750" y="18150"/>
                </a:lnTo>
                <a:lnTo>
                  <a:pt x="35760" y="18130"/>
                </a:lnTo>
                <a:lnTo>
                  <a:pt x="35790" y="18090"/>
                </a:lnTo>
                <a:lnTo>
                  <a:pt x="35810" y="18070"/>
                </a:lnTo>
                <a:lnTo>
                  <a:pt x="35840" y="18050"/>
                </a:lnTo>
                <a:lnTo>
                  <a:pt x="35920" y="18020"/>
                </a:lnTo>
                <a:lnTo>
                  <a:pt x="35950" y="18000"/>
                </a:lnTo>
                <a:lnTo>
                  <a:pt x="35970" y="17970"/>
                </a:lnTo>
                <a:lnTo>
                  <a:pt x="36010" y="17870"/>
                </a:lnTo>
                <a:lnTo>
                  <a:pt x="36040" y="17820"/>
                </a:lnTo>
                <a:lnTo>
                  <a:pt x="36060" y="17770"/>
                </a:lnTo>
                <a:lnTo>
                  <a:pt x="36070" y="17750"/>
                </a:lnTo>
                <a:lnTo>
                  <a:pt x="36070" y="17730"/>
                </a:lnTo>
                <a:lnTo>
                  <a:pt x="36070" y="17700"/>
                </a:lnTo>
                <a:lnTo>
                  <a:pt x="36070" y="17680"/>
                </a:lnTo>
                <a:lnTo>
                  <a:pt x="36090" y="17650"/>
                </a:lnTo>
                <a:lnTo>
                  <a:pt x="36180" y="17520"/>
                </a:lnTo>
                <a:lnTo>
                  <a:pt x="36220" y="17430"/>
                </a:lnTo>
                <a:lnTo>
                  <a:pt x="36410" y="17170"/>
                </a:lnTo>
                <a:lnTo>
                  <a:pt x="36480" y="17050"/>
                </a:lnTo>
                <a:lnTo>
                  <a:pt x="36490" y="17030"/>
                </a:lnTo>
                <a:lnTo>
                  <a:pt x="36500" y="16990"/>
                </a:lnTo>
                <a:lnTo>
                  <a:pt x="36530" y="16970"/>
                </a:lnTo>
                <a:lnTo>
                  <a:pt x="36570" y="16940"/>
                </a:lnTo>
                <a:lnTo>
                  <a:pt x="36660" y="16900"/>
                </a:lnTo>
                <a:lnTo>
                  <a:pt x="36710" y="16890"/>
                </a:lnTo>
                <a:lnTo>
                  <a:pt x="36750" y="16890"/>
                </a:lnTo>
                <a:lnTo>
                  <a:pt x="36820" y="16900"/>
                </a:lnTo>
                <a:lnTo>
                  <a:pt x="36850" y="16900"/>
                </a:lnTo>
                <a:lnTo>
                  <a:pt x="36870" y="16890"/>
                </a:lnTo>
                <a:lnTo>
                  <a:pt x="36900" y="16880"/>
                </a:lnTo>
                <a:lnTo>
                  <a:pt x="36940" y="16850"/>
                </a:lnTo>
                <a:lnTo>
                  <a:pt x="36950" y="16840"/>
                </a:lnTo>
                <a:lnTo>
                  <a:pt x="36960" y="16790"/>
                </a:lnTo>
                <a:lnTo>
                  <a:pt x="36970" y="16650"/>
                </a:lnTo>
                <a:lnTo>
                  <a:pt x="37010" y="16620"/>
                </a:lnTo>
                <a:lnTo>
                  <a:pt x="37020" y="16610"/>
                </a:lnTo>
                <a:lnTo>
                  <a:pt x="37040" y="16580"/>
                </a:lnTo>
                <a:lnTo>
                  <a:pt x="37040" y="16540"/>
                </a:lnTo>
                <a:lnTo>
                  <a:pt x="37040" y="16470"/>
                </a:lnTo>
                <a:lnTo>
                  <a:pt x="37050" y="16430"/>
                </a:lnTo>
                <a:lnTo>
                  <a:pt x="37080" y="16390"/>
                </a:lnTo>
                <a:lnTo>
                  <a:pt x="37100" y="16370"/>
                </a:lnTo>
                <a:lnTo>
                  <a:pt x="37150" y="16350"/>
                </a:lnTo>
                <a:lnTo>
                  <a:pt x="37160" y="16330"/>
                </a:lnTo>
                <a:lnTo>
                  <a:pt x="37180" y="16290"/>
                </a:lnTo>
                <a:lnTo>
                  <a:pt x="37200" y="16220"/>
                </a:lnTo>
                <a:lnTo>
                  <a:pt x="37200" y="16170"/>
                </a:lnTo>
                <a:lnTo>
                  <a:pt x="37190" y="16130"/>
                </a:lnTo>
                <a:lnTo>
                  <a:pt x="37170" y="16110"/>
                </a:lnTo>
                <a:lnTo>
                  <a:pt x="37140" y="16100"/>
                </a:lnTo>
                <a:lnTo>
                  <a:pt x="37120" y="16100"/>
                </a:lnTo>
                <a:lnTo>
                  <a:pt x="37100" y="16100"/>
                </a:lnTo>
                <a:lnTo>
                  <a:pt x="37070" y="16090"/>
                </a:lnTo>
                <a:lnTo>
                  <a:pt x="37040" y="16070"/>
                </a:lnTo>
                <a:lnTo>
                  <a:pt x="37020" y="16060"/>
                </a:lnTo>
                <a:lnTo>
                  <a:pt x="37020" y="16030"/>
                </a:lnTo>
                <a:lnTo>
                  <a:pt x="37030" y="15990"/>
                </a:lnTo>
                <a:lnTo>
                  <a:pt x="37050" y="15920"/>
                </a:lnTo>
                <a:lnTo>
                  <a:pt x="37080" y="15890"/>
                </a:lnTo>
                <a:lnTo>
                  <a:pt x="37100" y="15880"/>
                </a:lnTo>
                <a:lnTo>
                  <a:pt x="37120" y="15860"/>
                </a:lnTo>
                <a:lnTo>
                  <a:pt x="37120" y="15840"/>
                </a:lnTo>
                <a:lnTo>
                  <a:pt x="37110" y="15810"/>
                </a:lnTo>
                <a:lnTo>
                  <a:pt x="37070" y="15720"/>
                </a:lnTo>
                <a:lnTo>
                  <a:pt x="37070" y="15670"/>
                </a:lnTo>
                <a:lnTo>
                  <a:pt x="37090" y="15610"/>
                </a:lnTo>
                <a:lnTo>
                  <a:pt x="37170" y="15370"/>
                </a:lnTo>
                <a:lnTo>
                  <a:pt x="37190" y="15330"/>
                </a:lnTo>
                <a:lnTo>
                  <a:pt x="37240" y="15270"/>
                </a:lnTo>
                <a:lnTo>
                  <a:pt x="37250" y="15250"/>
                </a:lnTo>
                <a:lnTo>
                  <a:pt x="37260" y="15220"/>
                </a:lnTo>
                <a:lnTo>
                  <a:pt x="37270" y="15170"/>
                </a:lnTo>
                <a:lnTo>
                  <a:pt x="37270" y="15080"/>
                </a:lnTo>
                <a:lnTo>
                  <a:pt x="37260" y="15030"/>
                </a:lnTo>
                <a:lnTo>
                  <a:pt x="37250" y="15000"/>
                </a:lnTo>
                <a:lnTo>
                  <a:pt x="37240" y="14980"/>
                </a:lnTo>
                <a:lnTo>
                  <a:pt x="37220" y="14950"/>
                </a:lnTo>
                <a:lnTo>
                  <a:pt x="37200" y="14910"/>
                </a:lnTo>
                <a:lnTo>
                  <a:pt x="37190" y="14810"/>
                </a:lnTo>
                <a:lnTo>
                  <a:pt x="37170" y="14770"/>
                </a:lnTo>
                <a:lnTo>
                  <a:pt x="37160" y="14630"/>
                </a:lnTo>
                <a:lnTo>
                  <a:pt x="37150" y="14610"/>
                </a:lnTo>
                <a:lnTo>
                  <a:pt x="37130" y="14610"/>
                </a:lnTo>
                <a:lnTo>
                  <a:pt x="37090" y="14620"/>
                </a:lnTo>
                <a:lnTo>
                  <a:pt x="37070" y="14620"/>
                </a:lnTo>
                <a:lnTo>
                  <a:pt x="37050" y="14620"/>
                </a:lnTo>
                <a:lnTo>
                  <a:pt x="37030" y="14610"/>
                </a:lnTo>
                <a:lnTo>
                  <a:pt x="37020" y="14590"/>
                </a:lnTo>
                <a:lnTo>
                  <a:pt x="37030" y="14560"/>
                </a:lnTo>
                <a:lnTo>
                  <a:pt x="37040" y="14520"/>
                </a:lnTo>
                <a:lnTo>
                  <a:pt x="37100" y="14450"/>
                </a:lnTo>
                <a:lnTo>
                  <a:pt x="37130" y="14420"/>
                </a:lnTo>
                <a:lnTo>
                  <a:pt x="37160" y="14400"/>
                </a:lnTo>
                <a:lnTo>
                  <a:pt x="37240" y="14370"/>
                </a:lnTo>
                <a:lnTo>
                  <a:pt x="37280" y="14350"/>
                </a:lnTo>
                <a:lnTo>
                  <a:pt x="37290" y="14340"/>
                </a:lnTo>
                <a:lnTo>
                  <a:pt x="37310" y="14300"/>
                </a:lnTo>
                <a:lnTo>
                  <a:pt x="37330" y="14240"/>
                </a:lnTo>
                <a:lnTo>
                  <a:pt x="37350" y="14050"/>
                </a:lnTo>
                <a:lnTo>
                  <a:pt x="37350" y="14000"/>
                </a:lnTo>
                <a:lnTo>
                  <a:pt x="37340" y="13960"/>
                </a:lnTo>
                <a:lnTo>
                  <a:pt x="37310" y="13870"/>
                </a:lnTo>
                <a:lnTo>
                  <a:pt x="37310" y="13850"/>
                </a:lnTo>
                <a:lnTo>
                  <a:pt x="37340" y="13790"/>
                </a:lnTo>
                <a:lnTo>
                  <a:pt x="37480" y="13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