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Kra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000" y="79010"/>
                </a:moveTo>
                <a:lnTo>
                  <a:pt x="33040" y="79000"/>
                </a:lnTo>
                <a:lnTo>
                  <a:pt x="33100" y="78930"/>
                </a:lnTo>
                <a:lnTo>
                  <a:pt x="33100" y="78910"/>
                </a:lnTo>
                <a:lnTo>
                  <a:pt x="33100" y="78890"/>
                </a:lnTo>
                <a:lnTo>
                  <a:pt x="33080" y="78840"/>
                </a:lnTo>
                <a:lnTo>
                  <a:pt x="33070" y="78780"/>
                </a:lnTo>
                <a:lnTo>
                  <a:pt x="33090" y="78720"/>
                </a:lnTo>
                <a:lnTo>
                  <a:pt x="33140" y="78600"/>
                </a:lnTo>
                <a:lnTo>
                  <a:pt x="33160" y="78550"/>
                </a:lnTo>
                <a:lnTo>
                  <a:pt x="33170" y="78510"/>
                </a:lnTo>
                <a:lnTo>
                  <a:pt x="33160" y="78490"/>
                </a:lnTo>
                <a:lnTo>
                  <a:pt x="33150" y="78470"/>
                </a:lnTo>
                <a:lnTo>
                  <a:pt x="33120" y="78450"/>
                </a:lnTo>
                <a:lnTo>
                  <a:pt x="33110" y="78430"/>
                </a:lnTo>
                <a:lnTo>
                  <a:pt x="33100" y="78370"/>
                </a:lnTo>
                <a:lnTo>
                  <a:pt x="33070" y="78040"/>
                </a:lnTo>
                <a:lnTo>
                  <a:pt x="33070" y="77940"/>
                </a:lnTo>
                <a:lnTo>
                  <a:pt x="33080" y="77880"/>
                </a:lnTo>
                <a:lnTo>
                  <a:pt x="33100" y="77870"/>
                </a:lnTo>
                <a:lnTo>
                  <a:pt x="33120" y="77860"/>
                </a:lnTo>
                <a:lnTo>
                  <a:pt x="33210" y="77840"/>
                </a:lnTo>
                <a:lnTo>
                  <a:pt x="33250" y="77830"/>
                </a:lnTo>
                <a:lnTo>
                  <a:pt x="33290" y="77810"/>
                </a:lnTo>
                <a:lnTo>
                  <a:pt x="33310" y="77790"/>
                </a:lnTo>
                <a:lnTo>
                  <a:pt x="33330" y="77760"/>
                </a:lnTo>
                <a:lnTo>
                  <a:pt x="33360" y="77700"/>
                </a:lnTo>
                <a:lnTo>
                  <a:pt x="33380" y="77610"/>
                </a:lnTo>
                <a:lnTo>
                  <a:pt x="33390" y="77460"/>
                </a:lnTo>
                <a:lnTo>
                  <a:pt x="33450" y="77460"/>
                </a:lnTo>
                <a:lnTo>
                  <a:pt x="33490" y="77440"/>
                </a:lnTo>
                <a:lnTo>
                  <a:pt x="33510" y="77430"/>
                </a:lnTo>
                <a:lnTo>
                  <a:pt x="33520" y="77410"/>
                </a:lnTo>
                <a:lnTo>
                  <a:pt x="33530" y="77390"/>
                </a:lnTo>
                <a:lnTo>
                  <a:pt x="33590" y="77230"/>
                </a:lnTo>
                <a:lnTo>
                  <a:pt x="33610" y="77200"/>
                </a:lnTo>
                <a:lnTo>
                  <a:pt x="33620" y="77190"/>
                </a:lnTo>
                <a:lnTo>
                  <a:pt x="33640" y="77170"/>
                </a:lnTo>
                <a:lnTo>
                  <a:pt x="33660" y="77170"/>
                </a:lnTo>
                <a:lnTo>
                  <a:pt x="33680" y="77160"/>
                </a:lnTo>
                <a:lnTo>
                  <a:pt x="33700" y="77170"/>
                </a:lnTo>
                <a:lnTo>
                  <a:pt x="33720" y="77170"/>
                </a:lnTo>
                <a:lnTo>
                  <a:pt x="33750" y="77190"/>
                </a:lnTo>
                <a:lnTo>
                  <a:pt x="33780" y="77210"/>
                </a:lnTo>
                <a:lnTo>
                  <a:pt x="33860" y="77310"/>
                </a:lnTo>
                <a:lnTo>
                  <a:pt x="33870" y="77330"/>
                </a:lnTo>
                <a:lnTo>
                  <a:pt x="33890" y="77340"/>
                </a:lnTo>
                <a:lnTo>
                  <a:pt x="33920" y="77350"/>
                </a:lnTo>
                <a:lnTo>
                  <a:pt x="33970" y="77350"/>
                </a:lnTo>
                <a:lnTo>
                  <a:pt x="34180" y="77360"/>
                </a:lnTo>
                <a:lnTo>
                  <a:pt x="34210" y="77370"/>
                </a:lnTo>
                <a:lnTo>
                  <a:pt x="34240" y="77390"/>
                </a:lnTo>
                <a:lnTo>
                  <a:pt x="34270" y="77430"/>
                </a:lnTo>
                <a:lnTo>
                  <a:pt x="34300" y="77490"/>
                </a:lnTo>
                <a:lnTo>
                  <a:pt x="34320" y="77500"/>
                </a:lnTo>
                <a:lnTo>
                  <a:pt x="34350" y="77520"/>
                </a:lnTo>
                <a:lnTo>
                  <a:pt x="34430" y="77540"/>
                </a:lnTo>
                <a:lnTo>
                  <a:pt x="34460" y="77560"/>
                </a:lnTo>
                <a:lnTo>
                  <a:pt x="34490" y="77590"/>
                </a:lnTo>
                <a:lnTo>
                  <a:pt x="34610" y="77710"/>
                </a:lnTo>
                <a:lnTo>
                  <a:pt x="34650" y="77800"/>
                </a:lnTo>
                <a:lnTo>
                  <a:pt x="34660" y="77820"/>
                </a:lnTo>
                <a:lnTo>
                  <a:pt x="34670" y="77830"/>
                </a:lnTo>
                <a:lnTo>
                  <a:pt x="34670" y="77850"/>
                </a:lnTo>
                <a:lnTo>
                  <a:pt x="34660" y="77860"/>
                </a:lnTo>
                <a:lnTo>
                  <a:pt x="34640" y="77870"/>
                </a:lnTo>
                <a:lnTo>
                  <a:pt x="34620" y="77880"/>
                </a:lnTo>
                <a:lnTo>
                  <a:pt x="34590" y="77910"/>
                </a:lnTo>
                <a:lnTo>
                  <a:pt x="34570" y="77940"/>
                </a:lnTo>
                <a:lnTo>
                  <a:pt x="34490" y="78000"/>
                </a:lnTo>
                <a:lnTo>
                  <a:pt x="34410" y="78110"/>
                </a:lnTo>
                <a:lnTo>
                  <a:pt x="34410" y="78130"/>
                </a:lnTo>
                <a:lnTo>
                  <a:pt x="34410" y="78150"/>
                </a:lnTo>
                <a:lnTo>
                  <a:pt x="34410" y="78170"/>
                </a:lnTo>
                <a:lnTo>
                  <a:pt x="34450" y="78240"/>
                </a:lnTo>
                <a:lnTo>
                  <a:pt x="34480" y="78290"/>
                </a:lnTo>
                <a:lnTo>
                  <a:pt x="34510" y="78320"/>
                </a:lnTo>
                <a:lnTo>
                  <a:pt x="34530" y="78350"/>
                </a:lnTo>
                <a:lnTo>
                  <a:pt x="34540" y="78370"/>
                </a:lnTo>
                <a:lnTo>
                  <a:pt x="34550" y="78390"/>
                </a:lnTo>
                <a:lnTo>
                  <a:pt x="34550" y="78410"/>
                </a:lnTo>
                <a:lnTo>
                  <a:pt x="34550" y="78440"/>
                </a:lnTo>
                <a:lnTo>
                  <a:pt x="34550" y="78460"/>
                </a:lnTo>
                <a:lnTo>
                  <a:pt x="34520" y="78550"/>
                </a:lnTo>
                <a:lnTo>
                  <a:pt x="34500" y="78580"/>
                </a:lnTo>
                <a:lnTo>
                  <a:pt x="34470" y="78610"/>
                </a:lnTo>
                <a:lnTo>
                  <a:pt x="34460" y="78630"/>
                </a:lnTo>
                <a:lnTo>
                  <a:pt x="34450" y="78650"/>
                </a:lnTo>
                <a:lnTo>
                  <a:pt x="34440" y="78720"/>
                </a:lnTo>
                <a:lnTo>
                  <a:pt x="34440" y="78740"/>
                </a:lnTo>
                <a:lnTo>
                  <a:pt x="34440" y="78760"/>
                </a:lnTo>
                <a:lnTo>
                  <a:pt x="34450" y="78780"/>
                </a:lnTo>
                <a:lnTo>
                  <a:pt x="34470" y="78810"/>
                </a:lnTo>
                <a:lnTo>
                  <a:pt x="34480" y="78830"/>
                </a:lnTo>
                <a:lnTo>
                  <a:pt x="34490" y="78880"/>
                </a:lnTo>
                <a:lnTo>
                  <a:pt x="34480" y="78970"/>
                </a:lnTo>
                <a:lnTo>
                  <a:pt x="34490" y="79070"/>
                </a:lnTo>
                <a:lnTo>
                  <a:pt x="34500" y="79170"/>
                </a:lnTo>
                <a:lnTo>
                  <a:pt x="34520" y="79250"/>
                </a:lnTo>
                <a:lnTo>
                  <a:pt x="34540" y="79290"/>
                </a:lnTo>
                <a:lnTo>
                  <a:pt x="34560" y="79330"/>
                </a:lnTo>
                <a:lnTo>
                  <a:pt x="34580" y="79340"/>
                </a:lnTo>
                <a:lnTo>
                  <a:pt x="34600" y="79340"/>
                </a:lnTo>
                <a:lnTo>
                  <a:pt x="34690" y="79290"/>
                </a:lnTo>
                <a:lnTo>
                  <a:pt x="34710" y="79280"/>
                </a:lnTo>
                <a:lnTo>
                  <a:pt x="34750" y="79280"/>
                </a:lnTo>
                <a:lnTo>
                  <a:pt x="34960" y="79300"/>
                </a:lnTo>
                <a:lnTo>
                  <a:pt x="35020" y="79310"/>
                </a:lnTo>
                <a:lnTo>
                  <a:pt x="35080" y="79330"/>
                </a:lnTo>
                <a:lnTo>
                  <a:pt x="35100" y="79330"/>
                </a:lnTo>
                <a:lnTo>
                  <a:pt x="35270" y="79280"/>
                </a:lnTo>
                <a:lnTo>
                  <a:pt x="35300" y="79270"/>
                </a:lnTo>
                <a:lnTo>
                  <a:pt x="35320" y="79250"/>
                </a:lnTo>
                <a:lnTo>
                  <a:pt x="35370" y="79180"/>
                </a:lnTo>
                <a:lnTo>
                  <a:pt x="35380" y="79170"/>
                </a:lnTo>
                <a:lnTo>
                  <a:pt x="35460" y="79110"/>
                </a:lnTo>
                <a:lnTo>
                  <a:pt x="35510" y="79110"/>
                </a:lnTo>
                <a:lnTo>
                  <a:pt x="35580" y="79110"/>
                </a:lnTo>
                <a:lnTo>
                  <a:pt x="35840" y="79160"/>
                </a:lnTo>
                <a:lnTo>
                  <a:pt x="35890" y="79180"/>
                </a:lnTo>
                <a:lnTo>
                  <a:pt x="35920" y="79210"/>
                </a:lnTo>
                <a:lnTo>
                  <a:pt x="35930" y="79220"/>
                </a:lnTo>
                <a:lnTo>
                  <a:pt x="36140" y="79280"/>
                </a:lnTo>
                <a:lnTo>
                  <a:pt x="36170" y="79290"/>
                </a:lnTo>
                <a:lnTo>
                  <a:pt x="36300" y="79290"/>
                </a:lnTo>
                <a:lnTo>
                  <a:pt x="36350" y="79280"/>
                </a:lnTo>
                <a:lnTo>
                  <a:pt x="36420" y="79260"/>
                </a:lnTo>
                <a:lnTo>
                  <a:pt x="36500" y="79220"/>
                </a:lnTo>
                <a:lnTo>
                  <a:pt x="36680" y="79170"/>
                </a:lnTo>
                <a:lnTo>
                  <a:pt x="36750" y="79280"/>
                </a:lnTo>
                <a:lnTo>
                  <a:pt x="36770" y="79300"/>
                </a:lnTo>
                <a:lnTo>
                  <a:pt x="36910" y="79400"/>
                </a:lnTo>
                <a:lnTo>
                  <a:pt x="36960" y="79440"/>
                </a:lnTo>
                <a:lnTo>
                  <a:pt x="36980" y="79470"/>
                </a:lnTo>
                <a:lnTo>
                  <a:pt x="36990" y="79530"/>
                </a:lnTo>
                <a:lnTo>
                  <a:pt x="37000" y="79630"/>
                </a:lnTo>
                <a:lnTo>
                  <a:pt x="36990" y="80020"/>
                </a:lnTo>
                <a:lnTo>
                  <a:pt x="36970" y="80040"/>
                </a:lnTo>
                <a:lnTo>
                  <a:pt x="36930" y="80100"/>
                </a:lnTo>
                <a:lnTo>
                  <a:pt x="36910" y="80120"/>
                </a:lnTo>
                <a:lnTo>
                  <a:pt x="36900" y="80130"/>
                </a:lnTo>
                <a:lnTo>
                  <a:pt x="36900" y="80140"/>
                </a:lnTo>
                <a:lnTo>
                  <a:pt x="36890" y="80210"/>
                </a:lnTo>
                <a:lnTo>
                  <a:pt x="36870" y="80230"/>
                </a:lnTo>
                <a:lnTo>
                  <a:pt x="36850" y="80260"/>
                </a:lnTo>
                <a:lnTo>
                  <a:pt x="36840" y="80280"/>
                </a:lnTo>
                <a:lnTo>
                  <a:pt x="36840" y="80290"/>
                </a:lnTo>
                <a:lnTo>
                  <a:pt x="36850" y="80380"/>
                </a:lnTo>
                <a:lnTo>
                  <a:pt x="36870" y="80460"/>
                </a:lnTo>
                <a:lnTo>
                  <a:pt x="36860" y="80530"/>
                </a:lnTo>
                <a:lnTo>
                  <a:pt x="36860" y="80560"/>
                </a:lnTo>
                <a:lnTo>
                  <a:pt x="36840" y="80580"/>
                </a:lnTo>
                <a:lnTo>
                  <a:pt x="36800" y="80610"/>
                </a:lnTo>
                <a:lnTo>
                  <a:pt x="36810" y="80640"/>
                </a:lnTo>
                <a:lnTo>
                  <a:pt x="36820" y="80700"/>
                </a:lnTo>
                <a:lnTo>
                  <a:pt x="36920" y="80900"/>
                </a:lnTo>
                <a:lnTo>
                  <a:pt x="36950" y="80940"/>
                </a:lnTo>
                <a:lnTo>
                  <a:pt x="37010" y="80990"/>
                </a:lnTo>
                <a:lnTo>
                  <a:pt x="37040" y="81010"/>
                </a:lnTo>
                <a:lnTo>
                  <a:pt x="37050" y="81030"/>
                </a:lnTo>
                <a:lnTo>
                  <a:pt x="37070" y="81040"/>
                </a:lnTo>
                <a:lnTo>
                  <a:pt x="37080" y="81060"/>
                </a:lnTo>
                <a:lnTo>
                  <a:pt x="37130" y="81220"/>
                </a:lnTo>
                <a:lnTo>
                  <a:pt x="37150" y="81240"/>
                </a:lnTo>
                <a:lnTo>
                  <a:pt x="37150" y="81260"/>
                </a:lnTo>
                <a:lnTo>
                  <a:pt x="37150" y="81290"/>
                </a:lnTo>
                <a:lnTo>
                  <a:pt x="37110" y="81390"/>
                </a:lnTo>
                <a:lnTo>
                  <a:pt x="37090" y="81410"/>
                </a:lnTo>
                <a:lnTo>
                  <a:pt x="37080" y="81430"/>
                </a:lnTo>
                <a:lnTo>
                  <a:pt x="37060" y="81440"/>
                </a:lnTo>
                <a:lnTo>
                  <a:pt x="37040" y="81450"/>
                </a:lnTo>
                <a:lnTo>
                  <a:pt x="37040" y="81470"/>
                </a:lnTo>
                <a:lnTo>
                  <a:pt x="37030" y="81490"/>
                </a:lnTo>
                <a:lnTo>
                  <a:pt x="37110" y="81570"/>
                </a:lnTo>
                <a:lnTo>
                  <a:pt x="37140" y="81640"/>
                </a:lnTo>
                <a:lnTo>
                  <a:pt x="37150" y="81710"/>
                </a:lnTo>
                <a:lnTo>
                  <a:pt x="37150" y="81750"/>
                </a:lnTo>
                <a:lnTo>
                  <a:pt x="37130" y="81790"/>
                </a:lnTo>
                <a:lnTo>
                  <a:pt x="37070" y="81900"/>
                </a:lnTo>
                <a:lnTo>
                  <a:pt x="37050" y="81930"/>
                </a:lnTo>
                <a:lnTo>
                  <a:pt x="36960" y="82000"/>
                </a:lnTo>
                <a:lnTo>
                  <a:pt x="36860" y="82120"/>
                </a:lnTo>
                <a:lnTo>
                  <a:pt x="36850" y="82140"/>
                </a:lnTo>
                <a:lnTo>
                  <a:pt x="36850" y="82170"/>
                </a:lnTo>
                <a:lnTo>
                  <a:pt x="36860" y="82210"/>
                </a:lnTo>
                <a:lnTo>
                  <a:pt x="36880" y="82230"/>
                </a:lnTo>
                <a:lnTo>
                  <a:pt x="36900" y="82250"/>
                </a:lnTo>
                <a:lnTo>
                  <a:pt x="36910" y="82260"/>
                </a:lnTo>
                <a:lnTo>
                  <a:pt x="36920" y="82280"/>
                </a:lnTo>
                <a:lnTo>
                  <a:pt x="36930" y="82300"/>
                </a:lnTo>
                <a:lnTo>
                  <a:pt x="36950" y="82330"/>
                </a:lnTo>
                <a:lnTo>
                  <a:pt x="36960" y="82350"/>
                </a:lnTo>
                <a:lnTo>
                  <a:pt x="36970" y="82370"/>
                </a:lnTo>
                <a:lnTo>
                  <a:pt x="36970" y="82470"/>
                </a:lnTo>
                <a:lnTo>
                  <a:pt x="36990" y="82510"/>
                </a:lnTo>
                <a:lnTo>
                  <a:pt x="37120" y="82730"/>
                </a:lnTo>
                <a:lnTo>
                  <a:pt x="37130" y="82750"/>
                </a:lnTo>
                <a:lnTo>
                  <a:pt x="37120" y="82780"/>
                </a:lnTo>
                <a:lnTo>
                  <a:pt x="37100" y="82840"/>
                </a:lnTo>
                <a:lnTo>
                  <a:pt x="36950" y="83070"/>
                </a:lnTo>
                <a:lnTo>
                  <a:pt x="36890" y="83130"/>
                </a:lnTo>
                <a:lnTo>
                  <a:pt x="36640" y="83300"/>
                </a:lnTo>
                <a:lnTo>
                  <a:pt x="36630" y="83300"/>
                </a:lnTo>
                <a:lnTo>
                  <a:pt x="36620" y="83300"/>
                </a:lnTo>
                <a:lnTo>
                  <a:pt x="36620" y="83290"/>
                </a:lnTo>
                <a:lnTo>
                  <a:pt x="36550" y="83200"/>
                </a:lnTo>
                <a:lnTo>
                  <a:pt x="36470" y="83170"/>
                </a:lnTo>
                <a:lnTo>
                  <a:pt x="36370" y="83150"/>
                </a:lnTo>
                <a:lnTo>
                  <a:pt x="36320" y="83120"/>
                </a:lnTo>
                <a:lnTo>
                  <a:pt x="36240" y="83000"/>
                </a:lnTo>
                <a:lnTo>
                  <a:pt x="36120" y="82910"/>
                </a:lnTo>
                <a:lnTo>
                  <a:pt x="36010" y="82850"/>
                </a:lnTo>
                <a:lnTo>
                  <a:pt x="35910" y="82770"/>
                </a:lnTo>
                <a:lnTo>
                  <a:pt x="35870" y="82630"/>
                </a:lnTo>
                <a:lnTo>
                  <a:pt x="35830" y="82630"/>
                </a:lnTo>
                <a:lnTo>
                  <a:pt x="35820" y="82830"/>
                </a:lnTo>
                <a:lnTo>
                  <a:pt x="35760" y="83000"/>
                </a:lnTo>
                <a:lnTo>
                  <a:pt x="35640" y="83080"/>
                </a:lnTo>
                <a:lnTo>
                  <a:pt x="35430" y="83040"/>
                </a:lnTo>
                <a:lnTo>
                  <a:pt x="35290" y="82900"/>
                </a:lnTo>
                <a:lnTo>
                  <a:pt x="35260" y="82500"/>
                </a:lnTo>
                <a:lnTo>
                  <a:pt x="35180" y="82340"/>
                </a:lnTo>
                <a:lnTo>
                  <a:pt x="35430" y="82150"/>
                </a:lnTo>
                <a:lnTo>
                  <a:pt x="35460" y="82070"/>
                </a:lnTo>
                <a:lnTo>
                  <a:pt x="35480" y="81960"/>
                </a:lnTo>
                <a:lnTo>
                  <a:pt x="35510" y="81780"/>
                </a:lnTo>
                <a:lnTo>
                  <a:pt x="35510" y="81680"/>
                </a:lnTo>
                <a:lnTo>
                  <a:pt x="35390" y="81800"/>
                </a:lnTo>
                <a:lnTo>
                  <a:pt x="35340" y="81820"/>
                </a:lnTo>
                <a:lnTo>
                  <a:pt x="35260" y="81810"/>
                </a:lnTo>
                <a:lnTo>
                  <a:pt x="35230" y="81770"/>
                </a:lnTo>
                <a:lnTo>
                  <a:pt x="35140" y="81620"/>
                </a:lnTo>
                <a:lnTo>
                  <a:pt x="35100" y="81570"/>
                </a:lnTo>
                <a:lnTo>
                  <a:pt x="35000" y="81550"/>
                </a:lnTo>
                <a:lnTo>
                  <a:pt x="34900" y="81490"/>
                </a:lnTo>
                <a:lnTo>
                  <a:pt x="34860" y="81370"/>
                </a:lnTo>
                <a:lnTo>
                  <a:pt x="34870" y="81310"/>
                </a:lnTo>
                <a:lnTo>
                  <a:pt x="34880" y="81270"/>
                </a:lnTo>
                <a:lnTo>
                  <a:pt x="34880" y="81240"/>
                </a:lnTo>
                <a:lnTo>
                  <a:pt x="34860" y="81190"/>
                </a:lnTo>
                <a:lnTo>
                  <a:pt x="34820" y="81140"/>
                </a:lnTo>
                <a:lnTo>
                  <a:pt x="34720" y="81080"/>
                </a:lnTo>
                <a:lnTo>
                  <a:pt x="34670" y="81040"/>
                </a:lnTo>
                <a:lnTo>
                  <a:pt x="34640" y="80980"/>
                </a:lnTo>
                <a:lnTo>
                  <a:pt x="34630" y="80940"/>
                </a:lnTo>
                <a:lnTo>
                  <a:pt x="34610" y="80920"/>
                </a:lnTo>
                <a:lnTo>
                  <a:pt x="34530" y="80940"/>
                </a:lnTo>
                <a:lnTo>
                  <a:pt x="34490" y="80970"/>
                </a:lnTo>
                <a:lnTo>
                  <a:pt x="34450" y="81080"/>
                </a:lnTo>
                <a:lnTo>
                  <a:pt x="34430" y="81100"/>
                </a:lnTo>
                <a:lnTo>
                  <a:pt x="34340" y="81130"/>
                </a:lnTo>
                <a:lnTo>
                  <a:pt x="34250" y="81180"/>
                </a:lnTo>
                <a:lnTo>
                  <a:pt x="34160" y="81210"/>
                </a:lnTo>
                <a:lnTo>
                  <a:pt x="34080" y="81190"/>
                </a:lnTo>
                <a:lnTo>
                  <a:pt x="34050" y="81140"/>
                </a:lnTo>
                <a:lnTo>
                  <a:pt x="34010" y="81010"/>
                </a:lnTo>
                <a:lnTo>
                  <a:pt x="33980" y="80960"/>
                </a:lnTo>
                <a:lnTo>
                  <a:pt x="33900" y="80910"/>
                </a:lnTo>
                <a:lnTo>
                  <a:pt x="33870" y="80940"/>
                </a:lnTo>
                <a:lnTo>
                  <a:pt x="33850" y="80990"/>
                </a:lnTo>
                <a:lnTo>
                  <a:pt x="33830" y="81020"/>
                </a:lnTo>
                <a:lnTo>
                  <a:pt x="33760" y="81090"/>
                </a:lnTo>
                <a:lnTo>
                  <a:pt x="33720" y="81090"/>
                </a:lnTo>
                <a:lnTo>
                  <a:pt x="33710" y="81000"/>
                </a:lnTo>
                <a:lnTo>
                  <a:pt x="33700" y="80940"/>
                </a:lnTo>
                <a:lnTo>
                  <a:pt x="33620" y="80870"/>
                </a:lnTo>
                <a:lnTo>
                  <a:pt x="33590" y="80820"/>
                </a:lnTo>
                <a:lnTo>
                  <a:pt x="33570" y="80700"/>
                </a:lnTo>
                <a:lnTo>
                  <a:pt x="33590" y="80410"/>
                </a:lnTo>
                <a:lnTo>
                  <a:pt x="33570" y="80330"/>
                </a:lnTo>
                <a:lnTo>
                  <a:pt x="33590" y="80130"/>
                </a:lnTo>
                <a:lnTo>
                  <a:pt x="33590" y="80030"/>
                </a:lnTo>
                <a:lnTo>
                  <a:pt x="33570" y="79930"/>
                </a:lnTo>
                <a:lnTo>
                  <a:pt x="33470" y="79700"/>
                </a:lnTo>
                <a:lnTo>
                  <a:pt x="33380" y="79870"/>
                </a:lnTo>
                <a:lnTo>
                  <a:pt x="33350" y="79870"/>
                </a:lnTo>
                <a:lnTo>
                  <a:pt x="33320" y="79430"/>
                </a:lnTo>
                <a:lnTo>
                  <a:pt x="33280" y="79370"/>
                </a:lnTo>
                <a:lnTo>
                  <a:pt x="33170" y="79400"/>
                </a:lnTo>
                <a:lnTo>
                  <a:pt x="33000" y="79510"/>
                </a:lnTo>
                <a:lnTo>
                  <a:pt x="32930" y="79490"/>
                </a:lnTo>
                <a:lnTo>
                  <a:pt x="32890" y="79490"/>
                </a:lnTo>
                <a:lnTo>
                  <a:pt x="32890" y="79540"/>
                </a:lnTo>
                <a:lnTo>
                  <a:pt x="32850" y="79540"/>
                </a:lnTo>
                <a:lnTo>
                  <a:pt x="32840" y="79460"/>
                </a:lnTo>
                <a:lnTo>
                  <a:pt x="32870" y="79140"/>
                </a:lnTo>
                <a:lnTo>
                  <a:pt x="32900" y="79090"/>
                </a:lnTo>
                <a:lnTo>
                  <a:pt x="33000" y="79020"/>
                </a:lnTo>
                <a:lnTo>
                  <a:pt x="33000" y="79010"/>
                </a:lnTo>
                <a:close/>
                <a:moveTo>
                  <a:pt x="35300" y="83370"/>
                </a:moveTo>
                <a:lnTo>
                  <a:pt x="35490" y="83540"/>
                </a:lnTo>
                <a:lnTo>
                  <a:pt x="35550" y="83580"/>
                </a:lnTo>
                <a:lnTo>
                  <a:pt x="35550" y="83800"/>
                </a:lnTo>
                <a:lnTo>
                  <a:pt x="35610" y="84020"/>
                </a:lnTo>
                <a:lnTo>
                  <a:pt x="35700" y="84210"/>
                </a:lnTo>
                <a:lnTo>
                  <a:pt x="35790" y="84360"/>
                </a:lnTo>
                <a:lnTo>
                  <a:pt x="35690" y="84430"/>
                </a:lnTo>
                <a:lnTo>
                  <a:pt x="35550" y="84350"/>
                </a:lnTo>
                <a:lnTo>
                  <a:pt x="35430" y="84210"/>
                </a:lnTo>
                <a:lnTo>
                  <a:pt x="35280" y="83860"/>
                </a:lnTo>
                <a:lnTo>
                  <a:pt x="35260" y="83800"/>
                </a:lnTo>
                <a:lnTo>
                  <a:pt x="35270" y="83600"/>
                </a:lnTo>
                <a:lnTo>
                  <a:pt x="35260" y="83500"/>
                </a:lnTo>
                <a:lnTo>
                  <a:pt x="35220" y="83410"/>
                </a:lnTo>
                <a:lnTo>
                  <a:pt x="35230" y="83400"/>
                </a:lnTo>
                <a:lnTo>
                  <a:pt x="35240" y="83390"/>
                </a:lnTo>
                <a:lnTo>
                  <a:pt x="35250" y="83390"/>
                </a:lnTo>
                <a:lnTo>
                  <a:pt x="35260" y="83370"/>
                </a:lnTo>
                <a:lnTo>
                  <a:pt x="35300" y="83370"/>
                </a:lnTo>
                <a:close/>
                <a:moveTo>
                  <a:pt x="35830" y="83290"/>
                </a:moveTo>
                <a:lnTo>
                  <a:pt x="35850" y="83370"/>
                </a:lnTo>
                <a:lnTo>
                  <a:pt x="35850" y="83480"/>
                </a:lnTo>
                <a:lnTo>
                  <a:pt x="35830" y="83590"/>
                </a:lnTo>
                <a:lnTo>
                  <a:pt x="35790" y="83660"/>
                </a:lnTo>
                <a:lnTo>
                  <a:pt x="35740" y="83670"/>
                </a:lnTo>
                <a:lnTo>
                  <a:pt x="35690" y="83650"/>
                </a:lnTo>
                <a:lnTo>
                  <a:pt x="35650" y="83630"/>
                </a:lnTo>
                <a:lnTo>
                  <a:pt x="35630" y="83600"/>
                </a:lnTo>
                <a:lnTo>
                  <a:pt x="35620" y="83560"/>
                </a:lnTo>
                <a:lnTo>
                  <a:pt x="35580" y="83540"/>
                </a:lnTo>
                <a:lnTo>
                  <a:pt x="35540" y="83520"/>
                </a:lnTo>
                <a:lnTo>
                  <a:pt x="35510" y="83500"/>
                </a:lnTo>
                <a:lnTo>
                  <a:pt x="35360" y="83250"/>
                </a:lnTo>
                <a:lnTo>
                  <a:pt x="35490" y="83180"/>
                </a:lnTo>
                <a:lnTo>
                  <a:pt x="35720" y="83220"/>
                </a:lnTo>
                <a:lnTo>
                  <a:pt x="35830" y="83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