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Khon Kaen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Khon Ka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610" y="33750"/>
                </a:moveTo>
                <a:lnTo>
                  <a:pt x="58420" y="33810"/>
                </a:lnTo>
                <a:lnTo>
                  <a:pt x="58390" y="33830"/>
                </a:lnTo>
                <a:lnTo>
                  <a:pt x="58360" y="33850"/>
                </a:lnTo>
                <a:lnTo>
                  <a:pt x="58340" y="33870"/>
                </a:lnTo>
                <a:lnTo>
                  <a:pt x="58320" y="33910"/>
                </a:lnTo>
                <a:lnTo>
                  <a:pt x="58290" y="33970"/>
                </a:lnTo>
                <a:lnTo>
                  <a:pt x="58290" y="33990"/>
                </a:lnTo>
                <a:lnTo>
                  <a:pt x="58280" y="34320"/>
                </a:lnTo>
                <a:lnTo>
                  <a:pt x="58280" y="34350"/>
                </a:lnTo>
                <a:lnTo>
                  <a:pt x="58270" y="34400"/>
                </a:lnTo>
                <a:lnTo>
                  <a:pt x="58210" y="34590"/>
                </a:lnTo>
                <a:lnTo>
                  <a:pt x="58170" y="34660"/>
                </a:lnTo>
                <a:lnTo>
                  <a:pt x="58150" y="34690"/>
                </a:lnTo>
                <a:lnTo>
                  <a:pt x="58130" y="34700"/>
                </a:lnTo>
                <a:lnTo>
                  <a:pt x="58090" y="34730"/>
                </a:lnTo>
                <a:lnTo>
                  <a:pt x="57940" y="34780"/>
                </a:lnTo>
                <a:lnTo>
                  <a:pt x="57900" y="34790"/>
                </a:lnTo>
                <a:lnTo>
                  <a:pt x="57870" y="34790"/>
                </a:lnTo>
                <a:lnTo>
                  <a:pt x="57850" y="34790"/>
                </a:lnTo>
                <a:lnTo>
                  <a:pt x="57800" y="34780"/>
                </a:lnTo>
                <a:lnTo>
                  <a:pt x="57780" y="34770"/>
                </a:lnTo>
                <a:lnTo>
                  <a:pt x="57750" y="34750"/>
                </a:lnTo>
                <a:lnTo>
                  <a:pt x="57700" y="34710"/>
                </a:lnTo>
                <a:lnTo>
                  <a:pt x="57680" y="34680"/>
                </a:lnTo>
                <a:lnTo>
                  <a:pt x="57510" y="34540"/>
                </a:lnTo>
                <a:lnTo>
                  <a:pt x="57480" y="34530"/>
                </a:lnTo>
                <a:lnTo>
                  <a:pt x="57430" y="34520"/>
                </a:lnTo>
                <a:lnTo>
                  <a:pt x="57390" y="34520"/>
                </a:lnTo>
                <a:lnTo>
                  <a:pt x="57320" y="34500"/>
                </a:lnTo>
                <a:lnTo>
                  <a:pt x="57290" y="34490"/>
                </a:lnTo>
                <a:lnTo>
                  <a:pt x="57270" y="34470"/>
                </a:lnTo>
                <a:lnTo>
                  <a:pt x="57230" y="34410"/>
                </a:lnTo>
                <a:lnTo>
                  <a:pt x="57180" y="34340"/>
                </a:lnTo>
                <a:lnTo>
                  <a:pt x="57170" y="34320"/>
                </a:lnTo>
                <a:lnTo>
                  <a:pt x="57160" y="34300"/>
                </a:lnTo>
                <a:lnTo>
                  <a:pt x="57150" y="34240"/>
                </a:lnTo>
                <a:lnTo>
                  <a:pt x="57140" y="34200"/>
                </a:lnTo>
                <a:lnTo>
                  <a:pt x="57120" y="34190"/>
                </a:lnTo>
                <a:lnTo>
                  <a:pt x="57100" y="34180"/>
                </a:lnTo>
                <a:lnTo>
                  <a:pt x="57080" y="34190"/>
                </a:lnTo>
                <a:lnTo>
                  <a:pt x="57040" y="34200"/>
                </a:lnTo>
                <a:lnTo>
                  <a:pt x="57020" y="34220"/>
                </a:lnTo>
                <a:lnTo>
                  <a:pt x="57000" y="34230"/>
                </a:lnTo>
                <a:lnTo>
                  <a:pt x="56940" y="34240"/>
                </a:lnTo>
                <a:lnTo>
                  <a:pt x="56900" y="34240"/>
                </a:lnTo>
                <a:lnTo>
                  <a:pt x="56840" y="34230"/>
                </a:lnTo>
                <a:lnTo>
                  <a:pt x="56710" y="34200"/>
                </a:lnTo>
                <a:lnTo>
                  <a:pt x="56660" y="34190"/>
                </a:lnTo>
                <a:lnTo>
                  <a:pt x="56620" y="34190"/>
                </a:lnTo>
                <a:lnTo>
                  <a:pt x="56560" y="34250"/>
                </a:lnTo>
                <a:lnTo>
                  <a:pt x="56540" y="34260"/>
                </a:lnTo>
                <a:lnTo>
                  <a:pt x="56520" y="34270"/>
                </a:lnTo>
                <a:lnTo>
                  <a:pt x="56460" y="34270"/>
                </a:lnTo>
                <a:lnTo>
                  <a:pt x="56060" y="34200"/>
                </a:lnTo>
                <a:lnTo>
                  <a:pt x="56000" y="34200"/>
                </a:lnTo>
                <a:lnTo>
                  <a:pt x="55890" y="34230"/>
                </a:lnTo>
                <a:lnTo>
                  <a:pt x="55740" y="34240"/>
                </a:lnTo>
                <a:lnTo>
                  <a:pt x="55720" y="34250"/>
                </a:lnTo>
                <a:lnTo>
                  <a:pt x="55700" y="34260"/>
                </a:lnTo>
                <a:lnTo>
                  <a:pt x="55610" y="34310"/>
                </a:lnTo>
                <a:lnTo>
                  <a:pt x="55530" y="34330"/>
                </a:lnTo>
                <a:lnTo>
                  <a:pt x="55500" y="34330"/>
                </a:lnTo>
                <a:lnTo>
                  <a:pt x="55480" y="34320"/>
                </a:lnTo>
                <a:lnTo>
                  <a:pt x="55390" y="34220"/>
                </a:lnTo>
                <a:lnTo>
                  <a:pt x="55360" y="34190"/>
                </a:lnTo>
                <a:lnTo>
                  <a:pt x="55320" y="34170"/>
                </a:lnTo>
                <a:lnTo>
                  <a:pt x="55240" y="34130"/>
                </a:lnTo>
                <a:lnTo>
                  <a:pt x="55200" y="34110"/>
                </a:lnTo>
                <a:lnTo>
                  <a:pt x="55180" y="34080"/>
                </a:lnTo>
                <a:lnTo>
                  <a:pt x="55180" y="34060"/>
                </a:lnTo>
                <a:lnTo>
                  <a:pt x="55190" y="33970"/>
                </a:lnTo>
                <a:lnTo>
                  <a:pt x="55190" y="33950"/>
                </a:lnTo>
                <a:lnTo>
                  <a:pt x="55180" y="33930"/>
                </a:lnTo>
                <a:lnTo>
                  <a:pt x="55170" y="33910"/>
                </a:lnTo>
                <a:lnTo>
                  <a:pt x="55160" y="33890"/>
                </a:lnTo>
                <a:lnTo>
                  <a:pt x="55150" y="33880"/>
                </a:lnTo>
                <a:lnTo>
                  <a:pt x="55130" y="33870"/>
                </a:lnTo>
                <a:lnTo>
                  <a:pt x="55050" y="33800"/>
                </a:lnTo>
                <a:lnTo>
                  <a:pt x="55040" y="33790"/>
                </a:lnTo>
                <a:lnTo>
                  <a:pt x="55030" y="33770"/>
                </a:lnTo>
                <a:lnTo>
                  <a:pt x="54950" y="33650"/>
                </a:lnTo>
                <a:lnTo>
                  <a:pt x="54980" y="33580"/>
                </a:lnTo>
                <a:lnTo>
                  <a:pt x="54980" y="33520"/>
                </a:lnTo>
                <a:lnTo>
                  <a:pt x="54960" y="33460"/>
                </a:lnTo>
                <a:lnTo>
                  <a:pt x="54950" y="33370"/>
                </a:lnTo>
                <a:lnTo>
                  <a:pt x="54970" y="33290"/>
                </a:lnTo>
                <a:lnTo>
                  <a:pt x="55050" y="33180"/>
                </a:lnTo>
                <a:lnTo>
                  <a:pt x="55070" y="33120"/>
                </a:lnTo>
                <a:lnTo>
                  <a:pt x="55100" y="33090"/>
                </a:lnTo>
                <a:lnTo>
                  <a:pt x="55150" y="33010"/>
                </a:lnTo>
                <a:lnTo>
                  <a:pt x="55190" y="32930"/>
                </a:lnTo>
                <a:lnTo>
                  <a:pt x="55170" y="32880"/>
                </a:lnTo>
                <a:lnTo>
                  <a:pt x="55220" y="32730"/>
                </a:lnTo>
                <a:lnTo>
                  <a:pt x="55230" y="32650"/>
                </a:lnTo>
                <a:lnTo>
                  <a:pt x="55250" y="32590"/>
                </a:lnTo>
                <a:lnTo>
                  <a:pt x="55290" y="32550"/>
                </a:lnTo>
                <a:lnTo>
                  <a:pt x="55310" y="32540"/>
                </a:lnTo>
                <a:lnTo>
                  <a:pt x="55280" y="32480"/>
                </a:lnTo>
                <a:lnTo>
                  <a:pt x="55210" y="32460"/>
                </a:lnTo>
                <a:lnTo>
                  <a:pt x="55190" y="32450"/>
                </a:lnTo>
                <a:lnTo>
                  <a:pt x="55170" y="32440"/>
                </a:lnTo>
                <a:lnTo>
                  <a:pt x="55160" y="32440"/>
                </a:lnTo>
                <a:lnTo>
                  <a:pt x="55160" y="32420"/>
                </a:lnTo>
                <a:lnTo>
                  <a:pt x="55130" y="32400"/>
                </a:lnTo>
                <a:lnTo>
                  <a:pt x="55040" y="32320"/>
                </a:lnTo>
                <a:lnTo>
                  <a:pt x="54960" y="32280"/>
                </a:lnTo>
                <a:lnTo>
                  <a:pt x="54740" y="32200"/>
                </a:lnTo>
                <a:lnTo>
                  <a:pt x="54640" y="32140"/>
                </a:lnTo>
                <a:lnTo>
                  <a:pt x="54620" y="32120"/>
                </a:lnTo>
                <a:lnTo>
                  <a:pt x="54570" y="32030"/>
                </a:lnTo>
                <a:lnTo>
                  <a:pt x="54560" y="32010"/>
                </a:lnTo>
                <a:lnTo>
                  <a:pt x="54560" y="31990"/>
                </a:lnTo>
                <a:lnTo>
                  <a:pt x="54600" y="31950"/>
                </a:lnTo>
                <a:lnTo>
                  <a:pt x="54720" y="31870"/>
                </a:lnTo>
                <a:lnTo>
                  <a:pt x="54940" y="31640"/>
                </a:lnTo>
                <a:lnTo>
                  <a:pt x="54990" y="31570"/>
                </a:lnTo>
                <a:lnTo>
                  <a:pt x="55040" y="31430"/>
                </a:lnTo>
                <a:lnTo>
                  <a:pt x="55060" y="31390"/>
                </a:lnTo>
                <a:lnTo>
                  <a:pt x="55210" y="31220"/>
                </a:lnTo>
                <a:lnTo>
                  <a:pt x="55220" y="31200"/>
                </a:lnTo>
                <a:lnTo>
                  <a:pt x="55260" y="31150"/>
                </a:lnTo>
                <a:lnTo>
                  <a:pt x="55290" y="31100"/>
                </a:lnTo>
                <a:lnTo>
                  <a:pt x="55350" y="31020"/>
                </a:lnTo>
                <a:lnTo>
                  <a:pt x="55380" y="30960"/>
                </a:lnTo>
                <a:lnTo>
                  <a:pt x="55390" y="30930"/>
                </a:lnTo>
                <a:lnTo>
                  <a:pt x="55480" y="30630"/>
                </a:lnTo>
                <a:lnTo>
                  <a:pt x="55550" y="30450"/>
                </a:lnTo>
                <a:lnTo>
                  <a:pt x="55660" y="30060"/>
                </a:lnTo>
                <a:lnTo>
                  <a:pt x="55680" y="29970"/>
                </a:lnTo>
                <a:lnTo>
                  <a:pt x="55670" y="29920"/>
                </a:lnTo>
                <a:lnTo>
                  <a:pt x="55590" y="29880"/>
                </a:lnTo>
                <a:lnTo>
                  <a:pt x="55580" y="29870"/>
                </a:lnTo>
                <a:lnTo>
                  <a:pt x="55530" y="29830"/>
                </a:lnTo>
                <a:lnTo>
                  <a:pt x="55480" y="29790"/>
                </a:lnTo>
                <a:lnTo>
                  <a:pt x="55460" y="29780"/>
                </a:lnTo>
                <a:lnTo>
                  <a:pt x="55450" y="29750"/>
                </a:lnTo>
                <a:lnTo>
                  <a:pt x="55440" y="29710"/>
                </a:lnTo>
                <a:lnTo>
                  <a:pt x="55420" y="29630"/>
                </a:lnTo>
                <a:lnTo>
                  <a:pt x="55410" y="29610"/>
                </a:lnTo>
                <a:lnTo>
                  <a:pt x="55390" y="29600"/>
                </a:lnTo>
                <a:lnTo>
                  <a:pt x="55370" y="29600"/>
                </a:lnTo>
                <a:lnTo>
                  <a:pt x="55350" y="29600"/>
                </a:lnTo>
                <a:lnTo>
                  <a:pt x="55330" y="29600"/>
                </a:lnTo>
                <a:lnTo>
                  <a:pt x="55320" y="29610"/>
                </a:lnTo>
                <a:lnTo>
                  <a:pt x="55310" y="29630"/>
                </a:lnTo>
                <a:lnTo>
                  <a:pt x="55320" y="29670"/>
                </a:lnTo>
                <a:lnTo>
                  <a:pt x="55320" y="29680"/>
                </a:lnTo>
                <a:lnTo>
                  <a:pt x="55310" y="29700"/>
                </a:lnTo>
                <a:lnTo>
                  <a:pt x="55290" y="29710"/>
                </a:lnTo>
                <a:lnTo>
                  <a:pt x="55280" y="29710"/>
                </a:lnTo>
                <a:lnTo>
                  <a:pt x="55240" y="29730"/>
                </a:lnTo>
                <a:lnTo>
                  <a:pt x="55220" y="29730"/>
                </a:lnTo>
                <a:lnTo>
                  <a:pt x="55190" y="29730"/>
                </a:lnTo>
                <a:lnTo>
                  <a:pt x="55170" y="29720"/>
                </a:lnTo>
                <a:lnTo>
                  <a:pt x="55150" y="29710"/>
                </a:lnTo>
                <a:lnTo>
                  <a:pt x="55130" y="29700"/>
                </a:lnTo>
                <a:lnTo>
                  <a:pt x="55110" y="29670"/>
                </a:lnTo>
                <a:lnTo>
                  <a:pt x="55090" y="29660"/>
                </a:lnTo>
                <a:lnTo>
                  <a:pt x="55080" y="29650"/>
                </a:lnTo>
                <a:lnTo>
                  <a:pt x="55060" y="29640"/>
                </a:lnTo>
                <a:lnTo>
                  <a:pt x="55040" y="29640"/>
                </a:lnTo>
                <a:lnTo>
                  <a:pt x="55020" y="29640"/>
                </a:lnTo>
                <a:lnTo>
                  <a:pt x="54940" y="29670"/>
                </a:lnTo>
                <a:lnTo>
                  <a:pt x="54900" y="29670"/>
                </a:lnTo>
                <a:lnTo>
                  <a:pt x="54880" y="29670"/>
                </a:lnTo>
                <a:lnTo>
                  <a:pt x="54860" y="29670"/>
                </a:lnTo>
                <a:lnTo>
                  <a:pt x="54840" y="29660"/>
                </a:lnTo>
                <a:lnTo>
                  <a:pt x="54820" y="29650"/>
                </a:lnTo>
                <a:lnTo>
                  <a:pt x="54810" y="29650"/>
                </a:lnTo>
                <a:lnTo>
                  <a:pt x="54790" y="29650"/>
                </a:lnTo>
                <a:lnTo>
                  <a:pt x="54770" y="29640"/>
                </a:lnTo>
                <a:lnTo>
                  <a:pt x="54710" y="29590"/>
                </a:lnTo>
                <a:lnTo>
                  <a:pt x="54690" y="29580"/>
                </a:lnTo>
                <a:lnTo>
                  <a:pt x="54570" y="29550"/>
                </a:lnTo>
                <a:lnTo>
                  <a:pt x="54550" y="29540"/>
                </a:lnTo>
                <a:lnTo>
                  <a:pt x="54520" y="29520"/>
                </a:lnTo>
                <a:lnTo>
                  <a:pt x="54500" y="29500"/>
                </a:lnTo>
                <a:lnTo>
                  <a:pt x="54420" y="29420"/>
                </a:lnTo>
                <a:lnTo>
                  <a:pt x="54410" y="29410"/>
                </a:lnTo>
                <a:lnTo>
                  <a:pt x="54390" y="29390"/>
                </a:lnTo>
                <a:lnTo>
                  <a:pt x="54310" y="29360"/>
                </a:lnTo>
                <a:lnTo>
                  <a:pt x="54270" y="29340"/>
                </a:lnTo>
                <a:lnTo>
                  <a:pt x="54250" y="29330"/>
                </a:lnTo>
                <a:lnTo>
                  <a:pt x="54190" y="29310"/>
                </a:lnTo>
                <a:lnTo>
                  <a:pt x="54140" y="29300"/>
                </a:lnTo>
                <a:lnTo>
                  <a:pt x="54120" y="29310"/>
                </a:lnTo>
                <a:lnTo>
                  <a:pt x="54100" y="29320"/>
                </a:lnTo>
                <a:lnTo>
                  <a:pt x="54070" y="29330"/>
                </a:lnTo>
                <a:lnTo>
                  <a:pt x="54060" y="29340"/>
                </a:lnTo>
                <a:lnTo>
                  <a:pt x="54050" y="29340"/>
                </a:lnTo>
                <a:lnTo>
                  <a:pt x="54040" y="29340"/>
                </a:lnTo>
                <a:lnTo>
                  <a:pt x="54020" y="29340"/>
                </a:lnTo>
                <a:lnTo>
                  <a:pt x="53990" y="29330"/>
                </a:lnTo>
                <a:lnTo>
                  <a:pt x="53940" y="29320"/>
                </a:lnTo>
                <a:lnTo>
                  <a:pt x="53460" y="29320"/>
                </a:lnTo>
                <a:lnTo>
                  <a:pt x="53430" y="29320"/>
                </a:lnTo>
                <a:lnTo>
                  <a:pt x="53410" y="29300"/>
                </a:lnTo>
                <a:lnTo>
                  <a:pt x="53370" y="29270"/>
                </a:lnTo>
                <a:lnTo>
                  <a:pt x="53330" y="29250"/>
                </a:lnTo>
                <a:lnTo>
                  <a:pt x="53300" y="29230"/>
                </a:lnTo>
                <a:lnTo>
                  <a:pt x="53260" y="29180"/>
                </a:lnTo>
                <a:lnTo>
                  <a:pt x="53130" y="29000"/>
                </a:lnTo>
                <a:lnTo>
                  <a:pt x="53090" y="28960"/>
                </a:lnTo>
                <a:lnTo>
                  <a:pt x="53070" y="28950"/>
                </a:lnTo>
                <a:lnTo>
                  <a:pt x="53050" y="28940"/>
                </a:lnTo>
                <a:lnTo>
                  <a:pt x="52990" y="28920"/>
                </a:lnTo>
                <a:lnTo>
                  <a:pt x="52940" y="28900"/>
                </a:lnTo>
                <a:lnTo>
                  <a:pt x="52920" y="28880"/>
                </a:lnTo>
                <a:lnTo>
                  <a:pt x="52890" y="28860"/>
                </a:lnTo>
                <a:lnTo>
                  <a:pt x="52850" y="28800"/>
                </a:lnTo>
                <a:lnTo>
                  <a:pt x="52830" y="28750"/>
                </a:lnTo>
                <a:lnTo>
                  <a:pt x="52810" y="28660"/>
                </a:lnTo>
                <a:lnTo>
                  <a:pt x="52790" y="28610"/>
                </a:lnTo>
                <a:lnTo>
                  <a:pt x="52770" y="28580"/>
                </a:lnTo>
                <a:lnTo>
                  <a:pt x="52750" y="28550"/>
                </a:lnTo>
                <a:lnTo>
                  <a:pt x="52730" y="28530"/>
                </a:lnTo>
                <a:lnTo>
                  <a:pt x="52710" y="28510"/>
                </a:lnTo>
                <a:lnTo>
                  <a:pt x="52690" y="28510"/>
                </a:lnTo>
                <a:lnTo>
                  <a:pt x="52670" y="28500"/>
                </a:lnTo>
                <a:lnTo>
                  <a:pt x="52610" y="28500"/>
                </a:lnTo>
                <a:lnTo>
                  <a:pt x="52490" y="28510"/>
                </a:lnTo>
                <a:lnTo>
                  <a:pt x="52440" y="28500"/>
                </a:lnTo>
                <a:lnTo>
                  <a:pt x="52090" y="28360"/>
                </a:lnTo>
                <a:lnTo>
                  <a:pt x="52040" y="28350"/>
                </a:lnTo>
                <a:lnTo>
                  <a:pt x="51990" y="28340"/>
                </a:lnTo>
                <a:lnTo>
                  <a:pt x="51940" y="28350"/>
                </a:lnTo>
                <a:lnTo>
                  <a:pt x="51920" y="28350"/>
                </a:lnTo>
                <a:lnTo>
                  <a:pt x="51740" y="28450"/>
                </a:lnTo>
                <a:lnTo>
                  <a:pt x="51710" y="28450"/>
                </a:lnTo>
                <a:lnTo>
                  <a:pt x="51690" y="28450"/>
                </a:lnTo>
                <a:lnTo>
                  <a:pt x="51650" y="28410"/>
                </a:lnTo>
                <a:lnTo>
                  <a:pt x="51580" y="28360"/>
                </a:lnTo>
                <a:lnTo>
                  <a:pt x="51490" y="28280"/>
                </a:lnTo>
                <a:lnTo>
                  <a:pt x="51520" y="28210"/>
                </a:lnTo>
                <a:lnTo>
                  <a:pt x="51630" y="28090"/>
                </a:lnTo>
                <a:lnTo>
                  <a:pt x="51700" y="27940"/>
                </a:lnTo>
                <a:lnTo>
                  <a:pt x="51710" y="27900"/>
                </a:lnTo>
                <a:lnTo>
                  <a:pt x="51710" y="27860"/>
                </a:lnTo>
                <a:lnTo>
                  <a:pt x="51700" y="27840"/>
                </a:lnTo>
                <a:lnTo>
                  <a:pt x="51720" y="27680"/>
                </a:lnTo>
                <a:lnTo>
                  <a:pt x="52200" y="27500"/>
                </a:lnTo>
                <a:lnTo>
                  <a:pt x="52580" y="27250"/>
                </a:lnTo>
                <a:lnTo>
                  <a:pt x="52710" y="27180"/>
                </a:lnTo>
                <a:lnTo>
                  <a:pt x="52730" y="27170"/>
                </a:lnTo>
                <a:lnTo>
                  <a:pt x="52760" y="27170"/>
                </a:lnTo>
                <a:lnTo>
                  <a:pt x="52780" y="27170"/>
                </a:lnTo>
                <a:lnTo>
                  <a:pt x="52840" y="27200"/>
                </a:lnTo>
                <a:lnTo>
                  <a:pt x="52890" y="27200"/>
                </a:lnTo>
                <a:lnTo>
                  <a:pt x="52920" y="27190"/>
                </a:lnTo>
                <a:lnTo>
                  <a:pt x="52950" y="27180"/>
                </a:lnTo>
                <a:lnTo>
                  <a:pt x="53030" y="27110"/>
                </a:lnTo>
                <a:lnTo>
                  <a:pt x="53080" y="27090"/>
                </a:lnTo>
                <a:lnTo>
                  <a:pt x="53130" y="27080"/>
                </a:lnTo>
                <a:lnTo>
                  <a:pt x="53200" y="27070"/>
                </a:lnTo>
                <a:lnTo>
                  <a:pt x="53250" y="27060"/>
                </a:lnTo>
                <a:lnTo>
                  <a:pt x="53280" y="27040"/>
                </a:lnTo>
                <a:lnTo>
                  <a:pt x="53300" y="27020"/>
                </a:lnTo>
                <a:lnTo>
                  <a:pt x="53400" y="26940"/>
                </a:lnTo>
                <a:lnTo>
                  <a:pt x="53610" y="26960"/>
                </a:lnTo>
                <a:lnTo>
                  <a:pt x="53720" y="26990"/>
                </a:lnTo>
                <a:lnTo>
                  <a:pt x="53790" y="26990"/>
                </a:lnTo>
                <a:lnTo>
                  <a:pt x="53810" y="27000"/>
                </a:lnTo>
                <a:lnTo>
                  <a:pt x="53830" y="27000"/>
                </a:lnTo>
                <a:lnTo>
                  <a:pt x="53900" y="27050"/>
                </a:lnTo>
                <a:lnTo>
                  <a:pt x="53940" y="27070"/>
                </a:lnTo>
                <a:lnTo>
                  <a:pt x="54020" y="27080"/>
                </a:lnTo>
                <a:lnTo>
                  <a:pt x="54030" y="27090"/>
                </a:lnTo>
                <a:lnTo>
                  <a:pt x="54090" y="27110"/>
                </a:lnTo>
                <a:lnTo>
                  <a:pt x="54110" y="27120"/>
                </a:lnTo>
                <a:lnTo>
                  <a:pt x="54140" y="27120"/>
                </a:lnTo>
                <a:lnTo>
                  <a:pt x="54170" y="27110"/>
                </a:lnTo>
                <a:lnTo>
                  <a:pt x="54200" y="27100"/>
                </a:lnTo>
                <a:lnTo>
                  <a:pt x="54260" y="27060"/>
                </a:lnTo>
                <a:lnTo>
                  <a:pt x="54280" y="27040"/>
                </a:lnTo>
                <a:lnTo>
                  <a:pt x="54300" y="27020"/>
                </a:lnTo>
                <a:lnTo>
                  <a:pt x="54320" y="27010"/>
                </a:lnTo>
                <a:lnTo>
                  <a:pt x="54350" y="27000"/>
                </a:lnTo>
                <a:lnTo>
                  <a:pt x="54370" y="26990"/>
                </a:lnTo>
                <a:lnTo>
                  <a:pt x="54390" y="26970"/>
                </a:lnTo>
                <a:lnTo>
                  <a:pt x="54410" y="26940"/>
                </a:lnTo>
                <a:lnTo>
                  <a:pt x="54420" y="26930"/>
                </a:lnTo>
                <a:lnTo>
                  <a:pt x="54440" y="26920"/>
                </a:lnTo>
                <a:lnTo>
                  <a:pt x="54460" y="26910"/>
                </a:lnTo>
                <a:lnTo>
                  <a:pt x="54490" y="26910"/>
                </a:lnTo>
                <a:lnTo>
                  <a:pt x="54540" y="26910"/>
                </a:lnTo>
                <a:lnTo>
                  <a:pt x="54610" y="26920"/>
                </a:lnTo>
                <a:lnTo>
                  <a:pt x="54650" y="26930"/>
                </a:lnTo>
                <a:lnTo>
                  <a:pt x="54680" y="26960"/>
                </a:lnTo>
                <a:lnTo>
                  <a:pt x="54720" y="26970"/>
                </a:lnTo>
                <a:lnTo>
                  <a:pt x="54730" y="26980"/>
                </a:lnTo>
                <a:lnTo>
                  <a:pt x="54750" y="27020"/>
                </a:lnTo>
                <a:lnTo>
                  <a:pt x="54760" y="27030"/>
                </a:lnTo>
                <a:lnTo>
                  <a:pt x="54790" y="27050"/>
                </a:lnTo>
                <a:lnTo>
                  <a:pt x="54800" y="27060"/>
                </a:lnTo>
                <a:lnTo>
                  <a:pt x="54810" y="27080"/>
                </a:lnTo>
                <a:lnTo>
                  <a:pt x="54810" y="27100"/>
                </a:lnTo>
                <a:lnTo>
                  <a:pt x="54820" y="27120"/>
                </a:lnTo>
                <a:lnTo>
                  <a:pt x="54840" y="27130"/>
                </a:lnTo>
                <a:lnTo>
                  <a:pt x="54860" y="27130"/>
                </a:lnTo>
                <a:lnTo>
                  <a:pt x="54870" y="27140"/>
                </a:lnTo>
                <a:lnTo>
                  <a:pt x="54890" y="27150"/>
                </a:lnTo>
                <a:lnTo>
                  <a:pt x="54890" y="27170"/>
                </a:lnTo>
                <a:lnTo>
                  <a:pt x="54890" y="27190"/>
                </a:lnTo>
                <a:lnTo>
                  <a:pt x="54900" y="27200"/>
                </a:lnTo>
                <a:lnTo>
                  <a:pt x="54900" y="27220"/>
                </a:lnTo>
                <a:lnTo>
                  <a:pt x="54920" y="27250"/>
                </a:lnTo>
                <a:lnTo>
                  <a:pt x="54930" y="27260"/>
                </a:lnTo>
                <a:lnTo>
                  <a:pt x="54940" y="27280"/>
                </a:lnTo>
                <a:lnTo>
                  <a:pt x="54950" y="27320"/>
                </a:lnTo>
                <a:lnTo>
                  <a:pt x="54960" y="27340"/>
                </a:lnTo>
                <a:lnTo>
                  <a:pt x="54980" y="27350"/>
                </a:lnTo>
                <a:lnTo>
                  <a:pt x="55010" y="27360"/>
                </a:lnTo>
                <a:lnTo>
                  <a:pt x="55060" y="27360"/>
                </a:lnTo>
                <a:lnTo>
                  <a:pt x="55100" y="27380"/>
                </a:lnTo>
                <a:lnTo>
                  <a:pt x="55110" y="27380"/>
                </a:lnTo>
                <a:lnTo>
                  <a:pt x="55140" y="27400"/>
                </a:lnTo>
                <a:lnTo>
                  <a:pt x="55200" y="27410"/>
                </a:lnTo>
                <a:lnTo>
                  <a:pt x="55210" y="27420"/>
                </a:lnTo>
                <a:lnTo>
                  <a:pt x="55220" y="27420"/>
                </a:lnTo>
                <a:lnTo>
                  <a:pt x="55310" y="27450"/>
                </a:lnTo>
                <a:lnTo>
                  <a:pt x="55420" y="27520"/>
                </a:lnTo>
                <a:lnTo>
                  <a:pt x="55480" y="27540"/>
                </a:lnTo>
                <a:lnTo>
                  <a:pt x="55510" y="27540"/>
                </a:lnTo>
                <a:lnTo>
                  <a:pt x="55540" y="27540"/>
                </a:lnTo>
                <a:lnTo>
                  <a:pt x="55640" y="27520"/>
                </a:lnTo>
                <a:lnTo>
                  <a:pt x="55730" y="27490"/>
                </a:lnTo>
                <a:lnTo>
                  <a:pt x="55760" y="27490"/>
                </a:lnTo>
                <a:lnTo>
                  <a:pt x="55780" y="27480"/>
                </a:lnTo>
                <a:lnTo>
                  <a:pt x="55810" y="27480"/>
                </a:lnTo>
                <a:lnTo>
                  <a:pt x="55990" y="27510"/>
                </a:lnTo>
                <a:lnTo>
                  <a:pt x="56080" y="27530"/>
                </a:lnTo>
                <a:lnTo>
                  <a:pt x="56120" y="27550"/>
                </a:lnTo>
                <a:lnTo>
                  <a:pt x="56160" y="27570"/>
                </a:lnTo>
                <a:lnTo>
                  <a:pt x="56200" y="27590"/>
                </a:lnTo>
                <a:lnTo>
                  <a:pt x="56210" y="27610"/>
                </a:lnTo>
                <a:lnTo>
                  <a:pt x="56240" y="27640"/>
                </a:lnTo>
                <a:lnTo>
                  <a:pt x="56270" y="27690"/>
                </a:lnTo>
                <a:lnTo>
                  <a:pt x="56280" y="27700"/>
                </a:lnTo>
                <a:lnTo>
                  <a:pt x="56300" y="27710"/>
                </a:lnTo>
                <a:lnTo>
                  <a:pt x="56330" y="27710"/>
                </a:lnTo>
                <a:lnTo>
                  <a:pt x="56420" y="27690"/>
                </a:lnTo>
                <a:lnTo>
                  <a:pt x="56470" y="27680"/>
                </a:lnTo>
                <a:lnTo>
                  <a:pt x="56570" y="27670"/>
                </a:lnTo>
                <a:lnTo>
                  <a:pt x="56610" y="27660"/>
                </a:lnTo>
                <a:lnTo>
                  <a:pt x="56620" y="27660"/>
                </a:lnTo>
                <a:lnTo>
                  <a:pt x="56630" y="27630"/>
                </a:lnTo>
                <a:lnTo>
                  <a:pt x="56710" y="27280"/>
                </a:lnTo>
                <a:lnTo>
                  <a:pt x="57000" y="26580"/>
                </a:lnTo>
                <a:lnTo>
                  <a:pt x="57040" y="26490"/>
                </a:lnTo>
                <a:lnTo>
                  <a:pt x="57050" y="26470"/>
                </a:lnTo>
                <a:lnTo>
                  <a:pt x="57050" y="26450"/>
                </a:lnTo>
                <a:lnTo>
                  <a:pt x="57060" y="26400"/>
                </a:lnTo>
                <a:lnTo>
                  <a:pt x="57090" y="26200"/>
                </a:lnTo>
                <a:lnTo>
                  <a:pt x="57090" y="26040"/>
                </a:lnTo>
                <a:lnTo>
                  <a:pt x="57100" y="26010"/>
                </a:lnTo>
                <a:lnTo>
                  <a:pt x="57100" y="25990"/>
                </a:lnTo>
                <a:lnTo>
                  <a:pt x="57110" y="25970"/>
                </a:lnTo>
                <a:lnTo>
                  <a:pt x="57140" y="25940"/>
                </a:lnTo>
                <a:lnTo>
                  <a:pt x="57180" y="25870"/>
                </a:lnTo>
                <a:lnTo>
                  <a:pt x="57220" y="25790"/>
                </a:lnTo>
                <a:lnTo>
                  <a:pt x="57230" y="25770"/>
                </a:lnTo>
                <a:lnTo>
                  <a:pt x="57250" y="25760"/>
                </a:lnTo>
                <a:lnTo>
                  <a:pt x="57270" y="25770"/>
                </a:lnTo>
                <a:lnTo>
                  <a:pt x="57280" y="25800"/>
                </a:lnTo>
                <a:lnTo>
                  <a:pt x="57290" y="25830"/>
                </a:lnTo>
                <a:lnTo>
                  <a:pt x="57290" y="25890"/>
                </a:lnTo>
                <a:lnTo>
                  <a:pt x="57290" y="25910"/>
                </a:lnTo>
                <a:lnTo>
                  <a:pt x="57310" y="25950"/>
                </a:lnTo>
                <a:lnTo>
                  <a:pt x="57320" y="25960"/>
                </a:lnTo>
                <a:lnTo>
                  <a:pt x="57360" y="25980"/>
                </a:lnTo>
                <a:lnTo>
                  <a:pt x="57670" y="26140"/>
                </a:lnTo>
                <a:lnTo>
                  <a:pt x="57730" y="26190"/>
                </a:lnTo>
                <a:lnTo>
                  <a:pt x="57750" y="26200"/>
                </a:lnTo>
                <a:lnTo>
                  <a:pt x="57760" y="26210"/>
                </a:lnTo>
                <a:lnTo>
                  <a:pt x="57770" y="26230"/>
                </a:lnTo>
                <a:lnTo>
                  <a:pt x="57790" y="26270"/>
                </a:lnTo>
                <a:lnTo>
                  <a:pt x="57800" y="26290"/>
                </a:lnTo>
                <a:lnTo>
                  <a:pt x="57830" y="26300"/>
                </a:lnTo>
                <a:lnTo>
                  <a:pt x="57910" y="26350"/>
                </a:lnTo>
                <a:lnTo>
                  <a:pt x="57930" y="26380"/>
                </a:lnTo>
                <a:lnTo>
                  <a:pt x="57940" y="26400"/>
                </a:lnTo>
                <a:lnTo>
                  <a:pt x="57940" y="26420"/>
                </a:lnTo>
                <a:lnTo>
                  <a:pt x="57920" y="26430"/>
                </a:lnTo>
                <a:lnTo>
                  <a:pt x="57890" y="26460"/>
                </a:lnTo>
                <a:lnTo>
                  <a:pt x="57870" y="26470"/>
                </a:lnTo>
                <a:lnTo>
                  <a:pt x="57870" y="26490"/>
                </a:lnTo>
                <a:lnTo>
                  <a:pt x="57880" y="26510"/>
                </a:lnTo>
                <a:lnTo>
                  <a:pt x="57910" y="26560"/>
                </a:lnTo>
                <a:lnTo>
                  <a:pt x="57910" y="26580"/>
                </a:lnTo>
                <a:lnTo>
                  <a:pt x="57920" y="26600"/>
                </a:lnTo>
                <a:lnTo>
                  <a:pt x="57920" y="26660"/>
                </a:lnTo>
                <a:lnTo>
                  <a:pt x="57910" y="26760"/>
                </a:lnTo>
                <a:lnTo>
                  <a:pt x="57910" y="26780"/>
                </a:lnTo>
                <a:lnTo>
                  <a:pt x="57930" y="26900"/>
                </a:lnTo>
                <a:lnTo>
                  <a:pt x="57940" y="26930"/>
                </a:lnTo>
                <a:lnTo>
                  <a:pt x="57930" y="26950"/>
                </a:lnTo>
                <a:lnTo>
                  <a:pt x="57930" y="26980"/>
                </a:lnTo>
                <a:lnTo>
                  <a:pt x="57940" y="27000"/>
                </a:lnTo>
                <a:lnTo>
                  <a:pt x="57960" y="27010"/>
                </a:lnTo>
                <a:lnTo>
                  <a:pt x="58010" y="27010"/>
                </a:lnTo>
                <a:lnTo>
                  <a:pt x="58120" y="26990"/>
                </a:lnTo>
                <a:lnTo>
                  <a:pt x="58190" y="26980"/>
                </a:lnTo>
                <a:lnTo>
                  <a:pt x="58270" y="26990"/>
                </a:lnTo>
                <a:lnTo>
                  <a:pt x="58340" y="27010"/>
                </a:lnTo>
                <a:lnTo>
                  <a:pt x="58400" y="27060"/>
                </a:lnTo>
                <a:lnTo>
                  <a:pt x="58480" y="27150"/>
                </a:lnTo>
                <a:lnTo>
                  <a:pt x="58510" y="27180"/>
                </a:lnTo>
                <a:lnTo>
                  <a:pt x="58530" y="27190"/>
                </a:lnTo>
                <a:lnTo>
                  <a:pt x="58540" y="27200"/>
                </a:lnTo>
                <a:lnTo>
                  <a:pt x="58590" y="27220"/>
                </a:lnTo>
                <a:lnTo>
                  <a:pt x="58610" y="27220"/>
                </a:lnTo>
                <a:lnTo>
                  <a:pt x="58670" y="27220"/>
                </a:lnTo>
                <a:lnTo>
                  <a:pt x="59610" y="26770"/>
                </a:lnTo>
                <a:lnTo>
                  <a:pt x="59710" y="26890"/>
                </a:lnTo>
                <a:lnTo>
                  <a:pt x="59730" y="26940"/>
                </a:lnTo>
                <a:lnTo>
                  <a:pt x="59730" y="26950"/>
                </a:lnTo>
                <a:lnTo>
                  <a:pt x="59720" y="26970"/>
                </a:lnTo>
                <a:lnTo>
                  <a:pt x="59690" y="27050"/>
                </a:lnTo>
                <a:lnTo>
                  <a:pt x="59680" y="27090"/>
                </a:lnTo>
                <a:lnTo>
                  <a:pt x="59670" y="27140"/>
                </a:lnTo>
                <a:lnTo>
                  <a:pt x="59670" y="27240"/>
                </a:lnTo>
                <a:lnTo>
                  <a:pt x="59680" y="27280"/>
                </a:lnTo>
                <a:lnTo>
                  <a:pt x="59690" y="27310"/>
                </a:lnTo>
                <a:lnTo>
                  <a:pt x="59710" y="27310"/>
                </a:lnTo>
                <a:lnTo>
                  <a:pt x="59730" y="27310"/>
                </a:lnTo>
                <a:lnTo>
                  <a:pt x="59760" y="27300"/>
                </a:lnTo>
                <a:lnTo>
                  <a:pt x="59770" y="27290"/>
                </a:lnTo>
                <a:lnTo>
                  <a:pt x="59800" y="27260"/>
                </a:lnTo>
                <a:lnTo>
                  <a:pt x="59830" y="27240"/>
                </a:lnTo>
                <a:lnTo>
                  <a:pt x="59850" y="27220"/>
                </a:lnTo>
                <a:lnTo>
                  <a:pt x="59860" y="27200"/>
                </a:lnTo>
                <a:lnTo>
                  <a:pt x="59860" y="27180"/>
                </a:lnTo>
                <a:lnTo>
                  <a:pt x="59870" y="27160"/>
                </a:lnTo>
                <a:lnTo>
                  <a:pt x="59870" y="27110"/>
                </a:lnTo>
                <a:lnTo>
                  <a:pt x="59870" y="27090"/>
                </a:lnTo>
                <a:lnTo>
                  <a:pt x="59890" y="27080"/>
                </a:lnTo>
                <a:lnTo>
                  <a:pt x="59920" y="27080"/>
                </a:lnTo>
                <a:lnTo>
                  <a:pt x="59950" y="27090"/>
                </a:lnTo>
                <a:lnTo>
                  <a:pt x="60010" y="27110"/>
                </a:lnTo>
                <a:lnTo>
                  <a:pt x="60030" y="27140"/>
                </a:lnTo>
                <a:lnTo>
                  <a:pt x="60080" y="27260"/>
                </a:lnTo>
                <a:lnTo>
                  <a:pt x="60090" y="27340"/>
                </a:lnTo>
                <a:lnTo>
                  <a:pt x="60080" y="27440"/>
                </a:lnTo>
                <a:lnTo>
                  <a:pt x="60060" y="27560"/>
                </a:lnTo>
                <a:lnTo>
                  <a:pt x="60040" y="27600"/>
                </a:lnTo>
                <a:lnTo>
                  <a:pt x="60020" y="27640"/>
                </a:lnTo>
                <a:lnTo>
                  <a:pt x="59990" y="27670"/>
                </a:lnTo>
                <a:lnTo>
                  <a:pt x="59960" y="27700"/>
                </a:lnTo>
                <a:lnTo>
                  <a:pt x="59950" y="27720"/>
                </a:lnTo>
                <a:lnTo>
                  <a:pt x="59940" y="27760"/>
                </a:lnTo>
                <a:lnTo>
                  <a:pt x="59940" y="27940"/>
                </a:lnTo>
                <a:lnTo>
                  <a:pt x="59930" y="27960"/>
                </a:lnTo>
                <a:lnTo>
                  <a:pt x="59930" y="28060"/>
                </a:lnTo>
                <a:lnTo>
                  <a:pt x="59940" y="28190"/>
                </a:lnTo>
                <a:lnTo>
                  <a:pt x="59930" y="28250"/>
                </a:lnTo>
                <a:lnTo>
                  <a:pt x="59930" y="28290"/>
                </a:lnTo>
                <a:lnTo>
                  <a:pt x="59920" y="28320"/>
                </a:lnTo>
                <a:lnTo>
                  <a:pt x="59910" y="28340"/>
                </a:lnTo>
                <a:lnTo>
                  <a:pt x="59900" y="28450"/>
                </a:lnTo>
                <a:lnTo>
                  <a:pt x="59910" y="28550"/>
                </a:lnTo>
                <a:lnTo>
                  <a:pt x="59910" y="28570"/>
                </a:lnTo>
                <a:lnTo>
                  <a:pt x="59900" y="28620"/>
                </a:lnTo>
                <a:lnTo>
                  <a:pt x="59870" y="28670"/>
                </a:lnTo>
                <a:lnTo>
                  <a:pt x="59830" y="28710"/>
                </a:lnTo>
                <a:lnTo>
                  <a:pt x="59810" y="28720"/>
                </a:lnTo>
                <a:lnTo>
                  <a:pt x="59740" y="28770"/>
                </a:lnTo>
                <a:lnTo>
                  <a:pt x="59730" y="28780"/>
                </a:lnTo>
                <a:lnTo>
                  <a:pt x="59720" y="28800"/>
                </a:lnTo>
                <a:lnTo>
                  <a:pt x="59650" y="28970"/>
                </a:lnTo>
                <a:lnTo>
                  <a:pt x="59630" y="29020"/>
                </a:lnTo>
                <a:lnTo>
                  <a:pt x="59610" y="29050"/>
                </a:lnTo>
                <a:lnTo>
                  <a:pt x="59600" y="29060"/>
                </a:lnTo>
                <a:lnTo>
                  <a:pt x="59560" y="29140"/>
                </a:lnTo>
                <a:lnTo>
                  <a:pt x="59540" y="29180"/>
                </a:lnTo>
                <a:lnTo>
                  <a:pt x="59480" y="29260"/>
                </a:lnTo>
                <a:lnTo>
                  <a:pt x="59420" y="29310"/>
                </a:lnTo>
                <a:lnTo>
                  <a:pt x="59370" y="29340"/>
                </a:lnTo>
                <a:lnTo>
                  <a:pt x="59320" y="29360"/>
                </a:lnTo>
                <a:lnTo>
                  <a:pt x="59300" y="29360"/>
                </a:lnTo>
                <a:lnTo>
                  <a:pt x="59280" y="29360"/>
                </a:lnTo>
                <a:lnTo>
                  <a:pt x="59230" y="29360"/>
                </a:lnTo>
                <a:lnTo>
                  <a:pt x="59210" y="29370"/>
                </a:lnTo>
                <a:lnTo>
                  <a:pt x="59190" y="29370"/>
                </a:lnTo>
                <a:lnTo>
                  <a:pt x="59170" y="29390"/>
                </a:lnTo>
                <a:lnTo>
                  <a:pt x="59100" y="29490"/>
                </a:lnTo>
                <a:lnTo>
                  <a:pt x="59090" y="29500"/>
                </a:lnTo>
                <a:lnTo>
                  <a:pt x="59070" y="29520"/>
                </a:lnTo>
                <a:lnTo>
                  <a:pt x="59040" y="29540"/>
                </a:lnTo>
                <a:lnTo>
                  <a:pt x="59000" y="29560"/>
                </a:lnTo>
                <a:lnTo>
                  <a:pt x="58630" y="29660"/>
                </a:lnTo>
                <a:lnTo>
                  <a:pt x="58580" y="29680"/>
                </a:lnTo>
                <a:lnTo>
                  <a:pt x="58600" y="29690"/>
                </a:lnTo>
                <a:lnTo>
                  <a:pt x="58640" y="29760"/>
                </a:lnTo>
                <a:lnTo>
                  <a:pt x="58660" y="29820"/>
                </a:lnTo>
                <a:lnTo>
                  <a:pt x="58670" y="29870"/>
                </a:lnTo>
                <a:lnTo>
                  <a:pt x="58650" y="29940"/>
                </a:lnTo>
                <a:lnTo>
                  <a:pt x="58580" y="30080"/>
                </a:lnTo>
                <a:lnTo>
                  <a:pt x="58550" y="30120"/>
                </a:lnTo>
                <a:lnTo>
                  <a:pt x="58530" y="30130"/>
                </a:lnTo>
                <a:lnTo>
                  <a:pt x="58520" y="30140"/>
                </a:lnTo>
                <a:lnTo>
                  <a:pt x="58510" y="30160"/>
                </a:lnTo>
                <a:lnTo>
                  <a:pt x="58470" y="30210"/>
                </a:lnTo>
                <a:lnTo>
                  <a:pt x="58460" y="30220"/>
                </a:lnTo>
                <a:lnTo>
                  <a:pt x="58440" y="30290"/>
                </a:lnTo>
                <a:lnTo>
                  <a:pt x="58430" y="30310"/>
                </a:lnTo>
                <a:lnTo>
                  <a:pt x="58410" y="30320"/>
                </a:lnTo>
                <a:lnTo>
                  <a:pt x="58390" y="30340"/>
                </a:lnTo>
                <a:lnTo>
                  <a:pt x="58380" y="30380"/>
                </a:lnTo>
                <a:lnTo>
                  <a:pt x="58360" y="30440"/>
                </a:lnTo>
                <a:lnTo>
                  <a:pt x="58330" y="30490"/>
                </a:lnTo>
                <a:lnTo>
                  <a:pt x="58220" y="30590"/>
                </a:lnTo>
                <a:lnTo>
                  <a:pt x="58200" y="30600"/>
                </a:lnTo>
                <a:lnTo>
                  <a:pt x="58120" y="30660"/>
                </a:lnTo>
                <a:lnTo>
                  <a:pt x="58090" y="30690"/>
                </a:lnTo>
                <a:lnTo>
                  <a:pt x="58070" y="30720"/>
                </a:lnTo>
                <a:lnTo>
                  <a:pt x="58060" y="30740"/>
                </a:lnTo>
                <a:lnTo>
                  <a:pt x="58050" y="30770"/>
                </a:lnTo>
                <a:lnTo>
                  <a:pt x="58040" y="30840"/>
                </a:lnTo>
                <a:lnTo>
                  <a:pt x="58050" y="30980"/>
                </a:lnTo>
                <a:lnTo>
                  <a:pt x="58040" y="31110"/>
                </a:lnTo>
                <a:lnTo>
                  <a:pt x="58050" y="31150"/>
                </a:lnTo>
                <a:lnTo>
                  <a:pt x="58070" y="31200"/>
                </a:lnTo>
                <a:lnTo>
                  <a:pt x="58100" y="31300"/>
                </a:lnTo>
                <a:lnTo>
                  <a:pt x="58130" y="31400"/>
                </a:lnTo>
                <a:lnTo>
                  <a:pt x="58120" y="31500"/>
                </a:lnTo>
                <a:lnTo>
                  <a:pt x="58150" y="31720"/>
                </a:lnTo>
                <a:lnTo>
                  <a:pt x="58140" y="31770"/>
                </a:lnTo>
                <a:lnTo>
                  <a:pt x="58140" y="31800"/>
                </a:lnTo>
                <a:lnTo>
                  <a:pt x="58100" y="31900"/>
                </a:lnTo>
                <a:lnTo>
                  <a:pt x="58090" y="31940"/>
                </a:lnTo>
                <a:lnTo>
                  <a:pt x="58100" y="31990"/>
                </a:lnTo>
                <a:lnTo>
                  <a:pt x="58130" y="32090"/>
                </a:lnTo>
                <a:lnTo>
                  <a:pt x="58170" y="32160"/>
                </a:lnTo>
                <a:lnTo>
                  <a:pt x="58200" y="32190"/>
                </a:lnTo>
                <a:lnTo>
                  <a:pt x="58250" y="32200"/>
                </a:lnTo>
                <a:lnTo>
                  <a:pt x="58270" y="32210"/>
                </a:lnTo>
                <a:lnTo>
                  <a:pt x="58290" y="32230"/>
                </a:lnTo>
                <a:lnTo>
                  <a:pt x="58300" y="32240"/>
                </a:lnTo>
                <a:lnTo>
                  <a:pt x="58340" y="32310"/>
                </a:lnTo>
                <a:lnTo>
                  <a:pt x="58390" y="32440"/>
                </a:lnTo>
                <a:lnTo>
                  <a:pt x="58400" y="32460"/>
                </a:lnTo>
                <a:lnTo>
                  <a:pt x="58410" y="32490"/>
                </a:lnTo>
                <a:lnTo>
                  <a:pt x="58420" y="32540"/>
                </a:lnTo>
                <a:lnTo>
                  <a:pt x="58410" y="32620"/>
                </a:lnTo>
                <a:lnTo>
                  <a:pt x="58400" y="32700"/>
                </a:lnTo>
                <a:lnTo>
                  <a:pt x="58390" y="32710"/>
                </a:lnTo>
                <a:lnTo>
                  <a:pt x="58380" y="32740"/>
                </a:lnTo>
                <a:lnTo>
                  <a:pt x="58380" y="32840"/>
                </a:lnTo>
                <a:lnTo>
                  <a:pt x="58380" y="32880"/>
                </a:lnTo>
                <a:lnTo>
                  <a:pt x="58400" y="32930"/>
                </a:lnTo>
                <a:lnTo>
                  <a:pt x="58560" y="33280"/>
                </a:lnTo>
                <a:lnTo>
                  <a:pt x="58570" y="33320"/>
                </a:lnTo>
                <a:lnTo>
                  <a:pt x="58570" y="33360"/>
                </a:lnTo>
                <a:lnTo>
                  <a:pt x="58550" y="33500"/>
                </a:lnTo>
                <a:lnTo>
                  <a:pt x="58560" y="33550"/>
                </a:lnTo>
                <a:lnTo>
                  <a:pt x="58560" y="33580"/>
                </a:lnTo>
                <a:lnTo>
                  <a:pt x="58610" y="3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