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Kanchanaburi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Kanchanab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380" y="34460"/>
                </a:moveTo>
                <a:lnTo>
                  <a:pt x="32570" y="34540"/>
                </a:lnTo>
                <a:lnTo>
                  <a:pt x="32620" y="34560"/>
                </a:lnTo>
                <a:lnTo>
                  <a:pt x="32760" y="34670"/>
                </a:lnTo>
                <a:lnTo>
                  <a:pt x="32800" y="34690"/>
                </a:lnTo>
                <a:lnTo>
                  <a:pt x="32830" y="34700"/>
                </a:lnTo>
                <a:lnTo>
                  <a:pt x="32850" y="34700"/>
                </a:lnTo>
                <a:lnTo>
                  <a:pt x="32880" y="34710"/>
                </a:lnTo>
                <a:lnTo>
                  <a:pt x="32960" y="34760"/>
                </a:lnTo>
                <a:lnTo>
                  <a:pt x="32990" y="34770"/>
                </a:lnTo>
                <a:lnTo>
                  <a:pt x="33010" y="34770"/>
                </a:lnTo>
                <a:lnTo>
                  <a:pt x="33030" y="34770"/>
                </a:lnTo>
                <a:lnTo>
                  <a:pt x="33050" y="34770"/>
                </a:lnTo>
                <a:lnTo>
                  <a:pt x="33090" y="34810"/>
                </a:lnTo>
                <a:lnTo>
                  <a:pt x="33490" y="35440"/>
                </a:lnTo>
                <a:lnTo>
                  <a:pt x="33500" y="35480"/>
                </a:lnTo>
                <a:lnTo>
                  <a:pt x="33500" y="35500"/>
                </a:lnTo>
                <a:lnTo>
                  <a:pt x="33480" y="35520"/>
                </a:lnTo>
                <a:lnTo>
                  <a:pt x="33450" y="35530"/>
                </a:lnTo>
                <a:lnTo>
                  <a:pt x="33440" y="35540"/>
                </a:lnTo>
                <a:lnTo>
                  <a:pt x="33430" y="35540"/>
                </a:lnTo>
                <a:lnTo>
                  <a:pt x="33440" y="35560"/>
                </a:lnTo>
                <a:lnTo>
                  <a:pt x="33460" y="35580"/>
                </a:lnTo>
                <a:lnTo>
                  <a:pt x="33670" y="35720"/>
                </a:lnTo>
                <a:lnTo>
                  <a:pt x="33690" y="35740"/>
                </a:lnTo>
                <a:lnTo>
                  <a:pt x="33710" y="35770"/>
                </a:lnTo>
                <a:lnTo>
                  <a:pt x="33720" y="35820"/>
                </a:lnTo>
                <a:lnTo>
                  <a:pt x="33750" y="35930"/>
                </a:lnTo>
                <a:lnTo>
                  <a:pt x="33760" y="35950"/>
                </a:lnTo>
                <a:lnTo>
                  <a:pt x="33770" y="35970"/>
                </a:lnTo>
                <a:lnTo>
                  <a:pt x="33800" y="36000"/>
                </a:lnTo>
                <a:lnTo>
                  <a:pt x="33860" y="36040"/>
                </a:lnTo>
                <a:lnTo>
                  <a:pt x="33900" y="36070"/>
                </a:lnTo>
                <a:lnTo>
                  <a:pt x="33930" y="36100"/>
                </a:lnTo>
                <a:lnTo>
                  <a:pt x="34100" y="36390"/>
                </a:lnTo>
                <a:lnTo>
                  <a:pt x="34350" y="36700"/>
                </a:lnTo>
                <a:lnTo>
                  <a:pt x="34400" y="36790"/>
                </a:lnTo>
                <a:lnTo>
                  <a:pt x="34440" y="36900"/>
                </a:lnTo>
                <a:lnTo>
                  <a:pt x="34460" y="36930"/>
                </a:lnTo>
                <a:lnTo>
                  <a:pt x="34490" y="36950"/>
                </a:lnTo>
                <a:lnTo>
                  <a:pt x="34630" y="37010"/>
                </a:lnTo>
                <a:lnTo>
                  <a:pt x="34720" y="37070"/>
                </a:lnTo>
                <a:lnTo>
                  <a:pt x="34980" y="37270"/>
                </a:lnTo>
                <a:lnTo>
                  <a:pt x="35010" y="37430"/>
                </a:lnTo>
                <a:lnTo>
                  <a:pt x="35020" y="37540"/>
                </a:lnTo>
                <a:lnTo>
                  <a:pt x="35010" y="37610"/>
                </a:lnTo>
                <a:lnTo>
                  <a:pt x="35020" y="37640"/>
                </a:lnTo>
                <a:lnTo>
                  <a:pt x="35030" y="37660"/>
                </a:lnTo>
                <a:lnTo>
                  <a:pt x="35030" y="37680"/>
                </a:lnTo>
                <a:lnTo>
                  <a:pt x="35050" y="37720"/>
                </a:lnTo>
                <a:lnTo>
                  <a:pt x="35050" y="37770"/>
                </a:lnTo>
                <a:lnTo>
                  <a:pt x="35050" y="37790"/>
                </a:lnTo>
                <a:lnTo>
                  <a:pt x="35040" y="37870"/>
                </a:lnTo>
                <a:lnTo>
                  <a:pt x="35040" y="38000"/>
                </a:lnTo>
                <a:lnTo>
                  <a:pt x="35050" y="38040"/>
                </a:lnTo>
                <a:lnTo>
                  <a:pt x="35080" y="38120"/>
                </a:lnTo>
                <a:lnTo>
                  <a:pt x="35090" y="38140"/>
                </a:lnTo>
                <a:lnTo>
                  <a:pt x="35100" y="38150"/>
                </a:lnTo>
                <a:lnTo>
                  <a:pt x="35430" y="38420"/>
                </a:lnTo>
                <a:lnTo>
                  <a:pt x="35450" y="38440"/>
                </a:lnTo>
                <a:lnTo>
                  <a:pt x="35480" y="38490"/>
                </a:lnTo>
                <a:lnTo>
                  <a:pt x="35500" y="38520"/>
                </a:lnTo>
                <a:lnTo>
                  <a:pt x="35510" y="38540"/>
                </a:lnTo>
                <a:lnTo>
                  <a:pt x="35530" y="38550"/>
                </a:lnTo>
                <a:lnTo>
                  <a:pt x="35570" y="38550"/>
                </a:lnTo>
                <a:lnTo>
                  <a:pt x="35670" y="38540"/>
                </a:lnTo>
                <a:lnTo>
                  <a:pt x="35850" y="38500"/>
                </a:lnTo>
                <a:lnTo>
                  <a:pt x="35870" y="38490"/>
                </a:lnTo>
                <a:lnTo>
                  <a:pt x="35900" y="38490"/>
                </a:lnTo>
                <a:lnTo>
                  <a:pt x="35930" y="38500"/>
                </a:lnTo>
                <a:lnTo>
                  <a:pt x="36040" y="38550"/>
                </a:lnTo>
                <a:lnTo>
                  <a:pt x="36060" y="38560"/>
                </a:lnTo>
                <a:lnTo>
                  <a:pt x="36090" y="38560"/>
                </a:lnTo>
                <a:lnTo>
                  <a:pt x="36140" y="38550"/>
                </a:lnTo>
                <a:lnTo>
                  <a:pt x="36170" y="38550"/>
                </a:lnTo>
                <a:lnTo>
                  <a:pt x="36210" y="38550"/>
                </a:lnTo>
                <a:lnTo>
                  <a:pt x="36250" y="38570"/>
                </a:lnTo>
                <a:lnTo>
                  <a:pt x="36340" y="38600"/>
                </a:lnTo>
                <a:lnTo>
                  <a:pt x="36440" y="38630"/>
                </a:lnTo>
                <a:lnTo>
                  <a:pt x="36460" y="38640"/>
                </a:lnTo>
                <a:lnTo>
                  <a:pt x="36480" y="38650"/>
                </a:lnTo>
                <a:lnTo>
                  <a:pt x="36510" y="38670"/>
                </a:lnTo>
                <a:lnTo>
                  <a:pt x="36580" y="38670"/>
                </a:lnTo>
                <a:lnTo>
                  <a:pt x="36760" y="38630"/>
                </a:lnTo>
                <a:lnTo>
                  <a:pt x="36760" y="38640"/>
                </a:lnTo>
                <a:lnTo>
                  <a:pt x="36810" y="38690"/>
                </a:lnTo>
                <a:lnTo>
                  <a:pt x="36820" y="38700"/>
                </a:lnTo>
                <a:lnTo>
                  <a:pt x="36850" y="38730"/>
                </a:lnTo>
                <a:lnTo>
                  <a:pt x="36860" y="38780"/>
                </a:lnTo>
                <a:lnTo>
                  <a:pt x="36910" y="38930"/>
                </a:lnTo>
                <a:lnTo>
                  <a:pt x="36920" y="38970"/>
                </a:lnTo>
                <a:lnTo>
                  <a:pt x="36920" y="39030"/>
                </a:lnTo>
                <a:lnTo>
                  <a:pt x="36940" y="39170"/>
                </a:lnTo>
                <a:lnTo>
                  <a:pt x="36940" y="39220"/>
                </a:lnTo>
                <a:lnTo>
                  <a:pt x="36930" y="39270"/>
                </a:lnTo>
                <a:lnTo>
                  <a:pt x="36920" y="39290"/>
                </a:lnTo>
                <a:lnTo>
                  <a:pt x="36910" y="39310"/>
                </a:lnTo>
                <a:lnTo>
                  <a:pt x="36900" y="39320"/>
                </a:lnTo>
                <a:lnTo>
                  <a:pt x="36860" y="39340"/>
                </a:lnTo>
                <a:lnTo>
                  <a:pt x="36850" y="39360"/>
                </a:lnTo>
                <a:lnTo>
                  <a:pt x="36840" y="39370"/>
                </a:lnTo>
                <a:lnTo>
                  <a:pt x="36810" y="39410"/>
                </a:lnTo>
                <a:lnTo>
                  <a:pt x="36790" y="39440"/>
                </a:lnTo>
                <a:lnTo>
                  <a:pt x="36780" y="39460"/>
                </a:lnTo>
                <a:lnTo>
                  <a:pt x="36780" y="39480"/>
                </a:lnTo>
                <a:lnTo>
                  <a:pt x="36780" y="39520"/>
                </a:lnTo>
                <a:lnTo>
                  <a:pt x="36790" y="39570"/>
                </a:lnTo>
                <a:lnTo>
                  <a:pt x="36800" y="39600"/>
                </a:lnTo>
                <a:lnTo>
                  <a:pt x="36820" y="39630"/>
                </a:lnTo>
                <a:lnTo>
                  <a:pt x="36840" y="39650"/>
                </a:lnTo>
                <a:lnTo>
                  <a:pt x="36870" y="39660"/>
                </a:lnTo>
                <a:lnTo>
                  <a:pt x="36890" y="39660"/>
                </a:lnTo>
                <a:lnTo>
                  <a:pt x="36930" y="39640"/>
                </a:lnTo>
                <a:lnTo>
                  <a:pt x="36950" y="39640"/>
                </a:lnTo>
                <a:lnTo>
                  <a:pt x="36980" y="39640"/>
                </a:lnTo>
                <a:lnTo>
                  <a:pt x="37000" y="39640"/>
                </a:lnTo>
                <a:lnTo>
                  <a:pt x="37020" y="39650"/>
                </a:lnTo>
                <a:lnTo>
                  <a:pt x="37260" y="39970"/>
                </a:lnTo>
                <a:lnTo>
                  <a:pt x="37330" y="40040"/>
                </a:lnTo>
                <a:lnTo>
                  <a:pt x="37380" y="40070"/>
                </a:lnTo>
                <a:lnTo>
                  <a:pt x="37420" y="40060"/>
                </a:lnTo>
                <a:lnTo>
                  <a:pt x="37520" y="40020"/>
                </a:lnTo>
                <a:lnTo>
                  <a:pt x="37540" y="40010"/>
                </a:lnTo>
                <a:lnTo>
                  <a:pt x="37560" y="40010"/>
                </a:lnTo>
                <a:lnTo>
                  <a:pt x="37590" y="40020"/>
                </a:lnTo>
                <a:lnTo>
                  <a:pt x="37630" y="40030"/>
                </a:lnTo>
                <a:lnTo>
                  <a:pt x="37670" y="40050"/>
                </a:lnTo>
                <a:lnTo>
                  <a:pt x="37700" y="40070"/>
                </a:lnTo>
                <a:lnTo>
                  <a:pt x="37720" y="40100"/>
                </a:lnTo>
                <a:lnTo>
                  <a:pt x="37740" y="40140"/>
                </a:lnTo>
                <a:lnTo>
                  <a:pt x="37750" y="40210"/>
                </a:lnTo>
                <a:lnTo>
                  <a:pt x="37740" y="40240"/>
                </a:lnTo>
                <a:lnTo>
                  <a:pt x="37730" y="40270"/>
                </a:lnTo>
                <a:lnTo>
                  <a:pt x="37690" y="40310"/>
                </a:lnTo>
                <a:lnTo>
                  <a:pt x="37690" y="40340"/>
                </a:lnTo>
                <a:lnTo>
                  <a:pt x="37710" y="40380"/>
                </a:lnTo>
                <a:lnTo>
                  <a:pt x="37830" y="40530"/>
                </a:lnTo>
                <a:lnTo>
                  <a:pt x="37840" y="40540"/>
                </a:lnTo>
                <a:lnTo>
                  <a:pt x="37870" y="40540"/>
                </a:lnTo>
                <a:lnTo>
                  <a:pt x="37970" y="40500"/>
                </a:lnTo>
                <a:lnTo>
                  <a:pt x="38070" y="40490"/>
                </a:lnTo>
                <a:lnTo>
                  <a:pt x="38080" y="40490"/>
                </a:lnTo>
                <a:lnTo>
                  <a:pt x="38100" y="40480"/>
                </a:lnTo>
                <a:lnTo>
                  <a:pt x="38120" y="40460"/>
                </a:lnTo>
                <a:lnTo>
                  <a:pt x="38130" y="40450"/>
                </a:lnTo>
                <a:lnTo>
                  <a:pt x="38150" y="40400"/>
                </a:lnTo>
                <a:lnTo>
                  <a:pt x="38170" y="40370"/>
                </a:lnTo>
                <a:lnTo>
                  <a:pt x="38180" y="40360"/>
                </a:lnTo>
                <a:lnTo>
                  <a:pt x="38220" y="40330"/>
                </a:lnTo>
                <a:lnTo>
                  <a:pt x="38230" y="40320"/>
                </a:lnTo>
                <a:lnTo>
                  <a:pt x="38250" y="40310"/>
                </a:lnTo>
                <a:lnTo>
                  <a:pt x="38270" y="40270"/>
                </a:lnTo>
                <a:lnTo>
                  <a:pt x="38270" y="40250"/>
                </a:lnTo>
                <a:lnTo>
                  <a:pt x="38280" y="40230"/>
                </a:lnTo>
                <a:lnTo>
                  <a:pt x="38280" y="40150"/>
                </a:lnTo>
                <a:lnTo>
                  <a:pt x="38290" y="40120"/>
                </a:lnTo>
                <a:lnTo>
                  <a:pt x="38310" y="40060"/>
                </a:lnTo>
                <a:lnTo>
                  <a:pt x="38320" y="40040"/>
                </a:lnTo>
                <a:lnTo>
                  <a:pt x="38310" y="39940"/>
                </a:lnTo>
                <a:lnTo>
                  <a:pt x="38310" y="39920"/>
                </a:lnTo>
                <a:lnTo>
                  <a:pt x="38320" y="39900"/>
                </a:lnTo>
                <a:lnTo>
                  <a:pt x="38340" y="39890"/>
                </a:lnTo>
                <a:lnTo>
                  <a:pt x="38360" y="39880"/>
                </a:lnTo>
                <a:lnTo>
                  <a:pt x="38380" y="39890"/>
                </a:lnTo>
                <a:lnTo>
                  <a:pt x="38400" y="39900"/>
                </a:lnTo>
                <a:lnTo>
                  <a:pt x="38430" y="39920"/>
                </a:lnTo>
                <a:lnTo>
                  <a:pt x="38450" y="39930"/>
                </a:lnTo>
                <a:lnTo>
                  <a:pt x="38470" y="39930"/>
                </a:lnTo>
                <a:lnTo>
                  <a:pt x="38510" y="39920"/>
                </a:lnTo>
                <a:lnTo>
                  <a:pt x="38560" y="39930"/>
                </a:lnTo>
                <a:lnTo>
                  <a:pt x="38600" y="39940"/>
                </a:lnTo>
                <a:lnTo>
                  <a:pt x="38640" y="39950"/>
                </a:lnTo>
                <a:lnTo>
                  <a:pt x="38670" y="39950"/>
                </a:lnTo>
                <a:lnTo>
                  <a:pt x="38690" y="39950"/>
                </a:lnTo>
                <a:lnTo>
                  <a:pt x="38710" y="39940"/>
                </a:lnTo>
                <a:lnTo>
                  <a:pt x="38730" y="39930"/>
                </a:lnTo>
                <a:lnTo>
                  <a:pt x="38750" y="39920"/>
                </a:lnTo>
                <a:lnTo>
                  <a:pt x="38780" y="39900"/>
                </a:lnTo>
                <a:lnTo>
                  <a:pt x="38810" y="39870"/>
                </a:lnTo>
                <a:lnTo>
                  <a:pt x="38820" y="39860"/>
                </a:lnTo>
                <a:lnTo>
                  <a:pt x="38840" y="39850"/>
                </a:lnTo>
                <a:lnTo>
                  <a:pt x="38890" y="39840"/>
                </a:lnTo>
                <a:lnTo>
                  <a:pt x="39020" y="39840"/>
                </a:lnTo>
                <a:lnTo>
                  <a:pt x="39040" y="39850"/>
                </a:lnTo>
                <a:lnTo>
                  <a:pt x="39080" y="39860"/>
                </a:lnTo>
                <a:lnTo>
                  <a:pt x="39120" y="39880"/>
                </a:lnTo>
                <a:lnTo>
                  <a:pt x="39140" y="39900"/>
                </a:lnTo>
                <a:lnTo>
                  <a:pt x="39480" y="40310"/>
                </a:lnTo>
                <a:lnTo>
                  <a:pt x="39660" y="40460"/>
                </a:lnTo>
                <a:lnTo>
                  <a:pt x="39680" y="40480"/>
                </a:lnTo>
                <a:lnTo>
                  <a:pt x="39750" y="40590"/>
                </a:lnTo>
                <a:lnTo>
                  <a:pt x="39770" y="40610"/>
                </a:lnTo>
                <a:lnTo>
                  <a:pt x="39790" y="40630"/>
                </a:lnTo>
                <a:lnTo>
                  <a:pt x="39980" y="40710"/>
                </a:lnTo>
                <a:lnTo>
                  <a:pt x="40000" y="40720"/>
                </a:lnTo>
                <a:lnTo>
                  <a:pt x="40080" y="40730"/>
                </a:lnTo>
                <a:lnTo>
                  <a:pt x="40120" y="40740"/>
                </a:lnTo>
                <a:lnTo>
                  <a:pt x="40160" y="40760"/>
                </a:lnTo>
                <a:lnTo>
                  <a:pt x="40260" y="40860"/>
                </a:lnTo>
                <a:lnTo>
                  <a:pt x="40270" y="40880"/>
                </a:lnTo>
                <a:lnTo>
                  <a:pt x="40270" y="40910"/>
                </a:lnTo>
                <a:lnTo>
                  <a:pt x="40240" y="40950"/>
                </a:lnTo>
                <a:lnTo>
                  <a:pt x="40220" y="40970"/>
                </a:lnTo>
                <a:lnTo>
                  <a:pt x="40200" y="40990"/>
                </a:lnTo>
                <a:lnTo>
                  <a:pt x="40160" y="41010"/>
                </a:lnTo>
                <a:lnTo>
                  <a:pt x="40150" y="41020"/>
                </a:lnTo>
                <a:lnTo>
                  <a:pt x="40140" y="41040"/>
                </a:lnTo>
                <a:lnTo>
                  <a:pt x="40140" y="41060"/>
                </a:lnTo>
                <a:lnTo>
                  <a:pt x="40150" y="41090"/>
                </a:lnTo>
                <a:lnTo>
                  <a:pt x="40160" y="41120"/>
                </a:lnTo>
                <a:lnTo>
                  <a:pt x="40180" y="41130"/>
                </a:lnTo>
                <a:lnTo>
                  <a:pt x="40290" y="41200"/>
                </a:lnTo>
                <a:lnTo>
                  <a:pt x="40350" y="41250"/>
                </a:lnTo>
                <a:lnTo>
                  <a:pt x="40390" y="41290"/>
                </a:lnTo>
                <a:lnTo>
                  <a:pt x="40400" y="41310"/>
                </a:lnTo>
                <a:lnTo>
                  <a:pt x="40400" y="41330"/>
                </a:lnTo>
                <a:lnTo>
                  <a:pt x="40390" y="41360"/>
                </a:lnTo>
                <a:lnTo>
                  <a:pt x="40360" y="41400"/>
                </a:lnTo>
                <a:lnTo>
                  <a:pt x="40340" y="41410"/>
                </a:lnTo>
                <a:lnTo>
                  <a:pt x="40160" y="41520"/>
                </a:lnTo>
                <a:lnTo>
                  <a:pt x="40050" y="41550"/>
                </a:lnTo>
                <a:lnTo>
                  <a:pt x="40040" y="41560"/>
                </a:lnTo>
                <a:lnTo>
                  <a:pt x="40020" y="41580"/>
                </a:lnTo>
                <a:lnTo>
                  <a:pt x="40010" y="41600"/>
                </a:lnTo>
                <a:lnTo>
                  <a:pt x="39970" y="42710"/>
                </a:lnTo>
                <a:lnTo>
                  <a:pt x="40000" y="42950"/>
                </a:lnTo>
                <a:lnTo>
                  <a:pt x="40000" y="43180"/>
                </a:lnTo>
                <a:lnTo>
                  <a:pt x="39990" y="43260"/>
                </a:lnTo>
                <a:lnTo>
                  <a:pt x="39960" y="43390"/>
                </a:lnTo>
                <a:lnTo>
                  <a:pt x="39940" y="43450"/>
                </a:lnTo>
                <a:lnTo>
                  <a:pt x="39920" y="43490"/>
                </a:lnTo>
                <a:lnTo>
                  <a:pt x="39660" y="43730"/>
                </a:lnTo>
                <a:lnTo>
                  <a:pt x="39650" y="43760"/>
                </a:lnTo>
                <a:lnTo>
                  <a:pt x="39650" y="43810"/>
                </a:lnTo>
                <a:lnTo>
                  <a:pt x="39700" y="44150"/>
                </a:lnTo>
                <a:lnTo>
                  <a:pt x="39710" y="44170"/>
                </a:lnTo>
                <a:lnTo>
                  <a:pt x="39720" y="44190"/>
                </a:lnTo>
                <a:lnTo>
                  <a:pt x="39750" y="44190"/>
                </a:lnTo>
                <a:lnTo>
                  <a:pt x="39770" y="44180"/>
                </a:lnTo>
                <a:lnTo>
                  <a:pt x="39800" y="44190"/>
                </a:lnTo>
                <a:lnTo>
                  <a:pt x="39880" y="44270"/>
                </a:lnTo>
                <a:lnTo>
                  <a:pt x="39930" y="44400"/>
                </a:lnTo>
                <a:lnTo>
                  <a:pt x="39910" y="44490"/>
                </a:lnTo>
                <a:lnTo>
                  <a:pt x="39910" y="44570"/>
                </a:lnTo>
                <a:lnTo>
                  <a:pt x="39920" y="44600"/>
                </a:lnTo>
                <a:lnTo>
                  <a:pt x="39940" y="44640"/>
                </a:lnTo>
                <a:lnTo>
                  <a:pt x="39990" y="44730"/>
                </a:lnTo>
                <a:lnTo>
                  <a:pt x="40020" y="44770"/>
                </a:lnTo>
                <a:lnTo>
                  <a:pt x="40080" y="44800"/>
                </a:lnTo>
                <a:lnTo>
                  <a:pt x="40120" y="44810"/>
                </a:lnTo>
                <a:lnTo>
                  <a:pt x="40150" y="44830"/>
                </a:lnTo>
                <a:lnTo>
                  <a:pt x="40170" y="44850"/>
                </a:lnTo>
                <a:lnTo>
                  <a:pt x="40200" y="44970"/>
                </a:lnTo>
                <a:lnTo>
                  <a:pt x="40230" y="45000"/>
                </a:lnTo>
                <a:lnTo>
                  <a:pt x="40320" y="45050"/>
                </a:lnTo>
                <a:lnTo>
                  <a:pt x="40340" y="45120"/>
                </a:lnTo>
                <a:lnTo>
                  <a:pt x="40280" y="45160"/>
                </a:lnTo>
                <a:lnTo>
                  <a:pt x="40250" y="45200"/>
                </a:lnTo>
                <a:lnTo>
                  <a:pt x="40140" y="45500"/>
                </a:lnTo>
                <a:lnTo>
                  <a:pt x="40090" y="45600"/>
                </a:lnTo>
                <a:lnTo>
                  <a:pt x="40080" y="45600"/>
                </a:lnTo>
                <a:lnTo>
                  <a:pt x="40050" y="45620"/>
                </a:lnTo>
                <a:lnTo>
                  <a:pt x="40000" y="45640"/>
                </a:lnTo>
                <a:lnTo>
                  <a:pt x="39980" y="45660"/>
                </a:lnTo>
                <a:lnTo>
                  <a:pt x="39970" y="45680"/>
                </a:lnTo>
                <a:lnTo>
                  <a:pt x="39900" y="45870"/>
                </a:lnTo>
                <a:lnTo>
                  <a:pt x="39870" y="45900"/>
                </a:lnTo>
                <a:lnTo>
                  <a:pt x="39840" y="45920"/>
                </a:lnTo>
                <a:lnTo>
                  <a:pt x="39730" y="45920"/>
                </a:lnTo>
                <a:lnTo>
                  <a:pt x="39640" y="45930"/>
                </a:lnTo>
                <a:lnTo>
                  <a:pt x="39620" y="45930"/>
                </a:lnTo>
                <a:lnTo>
                  <a:pt x="39530" y="45900"/>
                </a:lnTo>
                <a:lnTo>
                  <a:pt x="39350" y="45900"/>
                </a:lnTo>
                <a:lnTo>
                  <a:pt x="39200" y="45870"/>
                </a:lnTo>
                <a:lnTo>
                  <a:pt x="39180" y="45870"/>
                </a:lnTo>
                <a:lnTo>
                  <a:pt x="39110" y="45890"/>
                </a:lnTo>
                <a:lnTo>
                  <a:pt x="38770" y="46030"/>
                </a:lnTo>
                <a:lnTo>
                  <a:pt x="38650" y="46040"/>
                </a:lnTo>
                <a:lnTo>
                  <a:pt x="38590" y="46060"/>
                </a:lnTo>
                <a:lnTo>
                  <a:pt x="38550" y="46070"/>
                </a:lnTo>
                <a:lnTo>
                  <a:pt x="38530" y="46080"/>
                </a:lnTo>
                <a:lnTo>
                  <a:pt x="38500" y="46110"/>
                </a:lnTo>
                <a:lnTo>
                  <a:pt x="38470" y="46160"/>
                </a:lnTo>
                <a:lnTo>
                  <a:pt x="38360" y="46260"/>
                </a:lnTo>
                <a:lnTo>
                  <a:pt x="38320" y="46280"/>
                </a:lnTo>
                <a:lnTo>
                  <a:pt x="38290" y="46280"/>
                </a:lnTo>
                <a:lnTo>
                  <a:pt x="38270" y="46280"/>
                </a:lnTo>
                <a:lnTo>
                  <a:pt x="38160" y="46250"/>
                </a:lnTo>
                <a:lnTo>
                  <a:pt x="38120" y="46230"/>
                </a:lnTo>
                <a:lnTo>
                  <a:pt x="38070" y="46200"/>
                </a:lnTo>
                <a:lnTo>
                  <a:pt x="38040" y="46170"/>
                </a:lnTo>
                <a:lnTo>
                  <a:pt x="38020" y="46140"/>
                </a:lnTo>
                <a:lnTo>
                  <a:pt x="38000" y="46120"/>
                </a:lnTo>
                <a:lnTo>
                  <a:pt x="37980" y="46070"/>
                </a:lnTo>
                <a:lnTo>
                  <a:pt x="37960" y="46050"/>
                </a:lnTo>
                <a:lnTo>
                  <a:pt x="37950" y="46030"/>
                </a:lnTo>
                <a:lnTo>
                  <a:pt x="37910" y="46020"/>
                </a:lnTo>
                <a:lnTo>
                  <a:pt x="37890" y="46030"/>
                </a:lnTo>
                <a:lnTo>
                  <a:pt x="37760" y="46120"/>
                </a:lnTo>
                <a:lnTo>
                  <a:pt x="37200" y="46300"/>
                </a:lnTo>
                <a:lnTo>
                  <a:pt x="37130" y="46320"/>
                </a:lnTo>
                <a:lnTo>
                  <a:pt x="37110" y="46320"/>
                </a:lnTo>
                <a:lnTo>
                  <a:pt x="37060" y="46310"/>
                </a:lnTo>
                <a:lnTo>
                  <a:pt x="37020" y="46290"/>
                </a:lnTo>
                <a:lnTo>
                  <a:pt x="36980" y="46270"/>
                </a:lnTo>
                <a:lnTo>
                  <a:pt x="36950" y="46250"/>
                </a:lnTo>
                <a:lnTo>
                  <a:pt x="36930" y="46240"/>
                </a:lnTo>
                <a:lnTo>
                  <a:pt x="36900" y="46210"/>
                </a:lnTo>
                <a:lnTo>
                  <a:pt x="36870" y="46200"/>
                </a:lnTo>
                <a:lnTo>
                  <a:pt x="36840" y="46210"/>
                </a:lnTo>
                <a:lnTo>
                  <a:pt x="36810" y="46220"/>
                </a:lnTo>
                <a:lnTo>
                  <a:pt x="36770" y="46250"/>
                </a:lnTo>
                <a:lnTo>
                  <a:pt x="36740" y="46260"/>
                </a:lnTo>
                <a:lnTo>
                  <a:pt x="36720" y="46260"/>
                </a:lnTo>
                <a:lnTo>
                  <a:pt x="36650" y="46230"/>
                </a:lnTo>
                <a:lnTo>
                  <a:pt x="36620" y="46210"/>
                </a:lnTo>
                <a:lnTo>
                  <a:pt x="36590" y="46220"/>
                </a:lnTo>
                <a:lnTo>
                  <a:pt x="36570" y="46220"/>
                </a:lnTo>
                <a:lnTo>
                  <a:pt x="36540" y="46250"/>
                </a:lnTo>
                <a:lnTo>
                  <a:pt x="36520" y="46280"/>
                </a:lnTo>
                <a:lnTo>
                  <a:pt x="36490" y="46320"/>
                </a:lnTo>
                <a:lnTo>
                  <a:pt x="36480" y="46330"/>
                </a:lnTo>
                <a:lnTo>
                  <a:pt x="36410" y="46370"/>
                </a:lnTo>
                <a:lnTo>
                  <a:pt x="36310" y="46440"/>
                </a:lnTo>
                <a:lnTo>
                  <a:pt x="36270" y="46450"/>
                </a:lnTo>
                <a:lnTo>
                  <a:pt x="36240" y="46450"/>
                </a:lnTo>
                <a:lnTo>
                  <a:pt x="36130" y="46450"/>
                </a:lnTo>
                <a:lnTo>
                  <a:pt x="35970" y="46480"/>
                </a:lnTo>
                <a:lnTo>
                  <a:pt x="35940" y="46430"/>
                </a:lnTo>
                <a:lnTo>
                  <a:pt x="35740" y="46240"/>
                </a:lnTo>
                <a:lnTo>
                  <a:pt x="35700" y="46140"/>
                </a:lnTo>
                <a:lnTo>
                  <a:pt x="35630" y="45850"/>
                </a:lnTo>
                <a:lnTo>
                  <a:pt x="35630" y="45740"/>
                </a:lnTo>
                <a:lnTo>
                  <a:pt x="35640" y="45670"/>
                </a:lnTo>
                <a:lnTo>
                  <a:pt x="35640" y="45620"/>
                </a:lnTo>
                <a:lnTo>
                  <a:pt x="35630" y="45580"/>
                </a:lnTo>
                <a:lnTo>
                  <a:pt x="35600" y="45530"/>
                </a:lnTo>
                <a:lnTo>
                  <a:pt x="35570" y="45510"/>
                </a:lnTo>
                <a:lnTo>
                  <a:pt x="35490" y="45490"/>
                </a:lnTo>
                <a:lnTo>
                  <a:pt x="35460" y="45470"/>
                </a:lnTo>
                <a:lnTo>
                  <a:pt x="35430" y="45430"/>
                </a:lnTo>
                <a:lnTo>
                  <a:pt x="35400" y="45340"/>
                </a:lnTo>
                <a:lnTo>
                  <a:pt x="35380" y="45310"/>
                </a:lnTo>
                <a:lnTo>
                  <a:pt x="35190" y="45160"/>
                </a:lnTo>
                <a:lnTo>
                  <a:pt x="35140" y="45090"/>
                </a:lnTo>
                <a:lnTo>
                  <a:pt x="35080" y="44960"/>
                </a:lnTo>
                <a:lnTo>
                  <a:pt x="35000" y="44840"/>
                </a:lnTo>
                <a:lnTo>
                  <a:pt x="34810" y="44610"/>
                </a:lnTo>
                <a:lnTo>
                  <a:pt x="34780" y="44500"/>
                </a:lnTo>
                <a:lnTo>
                  <a:pt x="34770" y="44360"/>
                </a:lnTo>
                <a:lnTo>
                  <a:pt x="34710" y="44260"/>
                </a:lnTo>
                <a:lnTo>
                  <a:pt x="34600" y="44190"/>
                </a:lnTo>
                <a:lnTo>
                  <a:pt x="34460" y="44150"/>
                </a:lnTo>
                <a:lnTo>
                  <a:pt x="34330" y="44090"/>
                </a:lnTo>
                <a:lnTo>
                  <a:pt x="33630" y="43550"/>
                </a:lnTo>
                <a:lnTo>
                  <a:pt x="33490" y="43410"/>
                </a:lnTo>
                <a:lnTo>
                  <a:pt x="33350" y="43120"/>
                </a:lnTo>
                <a:lnTo>
                  <a:pt x="33290" y="43120"/>
                </a:lnTo>
                <a:lnTo>
                  <a:pt x="33220" y="43140"/>
                </a:lnTo>
                <a:lnTo>
                  <a:pt x="33130" y="43140"/>
                </a:lnTo>
                <a:lnTo>
                  <a:pt x="33090" y="43110"/>
                </a:lnTo>
                <a:lnTo>
                  <a:pt x="33010" y="43000"/>
                </a:lnTo>
                <a:lnTo>
                  <a:pt x="32970" y="42970"/>
                </a:lnTo>
                <a:lnTo>
                  <a:pt x="32930" y="42950"/>
                </a:lnTo>
                <a:lnTo>
                  <a:pt x="32840" y="42920"/>
                </a:lnTo>
                <a:lnTo>
                  <a:pt x="32800" y="42910"/>
                </a:lnTo>
                <a:lnTo>
                  <a:pt x="32720" y="42860"/>
                </a:lnTo>
                <a:lnTo>
                  <a:pt x="32670" y="42810"/>
                </a:lnTo>
                <a:lnTo>
                  <a:pt x="32400" y="42460"/>
                </a:lnTo>
                <a:lnTo>
                  <a:pt x="31980" y="41610"/>
                </a:lnTo>
                <a:lnTo>
                  <a:pt x="31910" y="41570"/>
                </a:lnTo>
                <a:lnTo>
                  <a:pt x="31830" y="41540"/>
                </a:lnTo>
                <a:lnTo>
                  <a:pt x="31790" y="41450"/>
                </a:lnTo>
                <a:lnTo>
                  <a:pt x="31760" y="41300"/>
                </a:lnTo>
                <a:lnTo>
                  <a:pt x="31700" y="41170"/>
                </a:lnTo>
                <a:lnTo>
                  <a:pt x="31630" y="41050"/>
                </a:lnTo>
                <a:lnTo>
                  <a:pt x="30910" y="40350"/>
                </a:lnTo>
                <a:lnTo>
                  <a:pt x="30580" y="39830"/>
                </a:lnTo>
                <a:lnTo>
                  <a:pt x="30540" y="39710"/>
                </a:lnTo>
                <a:lnTo>
                  <a:pt x="30560" y="39620"/>
                </a:lnTo>
                <a:lnTo>
                  <a:pt x="30560" y="39590"/>
                </a:lnTo>
                <a:lnTo>
                  <a:pt x="30540" y="39550"/>
                </a:lnTo>
                <a:lnTo>
                  <a:pt x="30480" y="39500"/>
                </a:lnTo>
                <a:lnTo>
                  <a:pt x="30460" y="39460"/>
                </a:lnTo>
                <a:lnTo>
                  <a:pt x="30450" y="39340"/>
                </a:lnTo>
                <a:lnTo>
                  <a:pt x="30460" y="39110"/>
                </a:lnTo>
                <a:lnTo>
                  <a:pt x="30420" y="38980"/>
                </a:lnTo>
                <a:lnTo>
                  <a:pt x="30300" y="38770"/>
                </a:lnTo>
                <a:lnTo>
                  <a:pt x="30270" y="38700"/>
                </a:lnTo>
                <a:lnTo>
                  <a:pt x="30270" y="38670"/>
                </a:lnTo>
                <a:lnTo>
                  <a:pt x="30270" y="38620"/>
                </a:lnTo>
                <a:lnTo>
                  <a:pt x="30300" y="38560"/>
                </a:lnTo>
                <a:lnTo>
                  <a:pt x="30330" y="38510"/>
                </a:lnTo>
                <a:lnTo>
                  <a:pt x="30350" y="38450"/>
                </a:lnTo>
                <a:lnTo>
                  <a:pt x="30320" y="38310"/>
                </a:lnTo>
                <a:lnTo>
                  <a:pt x="30140" y="38120"/>
                </a:lnTo>
                <a:lnTo>
                  <a:pt x="30090" y="37970"/>
                </a:lnTo>
                <a:lnTo>
                  <a:pt x="30120" y="37850"/>
                </a:lnTo>
                <a:lnTo>
                  <a:pt x="30240" y="37640"/>
                </a:lnTo>
                <a:lnTo>
                  <a:pt x="30270" y="37520"/>
                </a:lnTo>
                <a:lnTo>
                  <a:pt x="30230" y="37440"/>
                </a:lnTo>
                <a:lnTo>
                  <a:pt x="30190" y="37340"/>
                </a:lnTo>
                <a:lnTo>
                  <a:pt x="30190" y="37270"/>
                </a:lnTo>
                <a:lnTo>
                  <a:pt x="30370" y="37270"/>
                </a:lnTo>
                <a:lnTo>
                  <a:pt x="30420" y="37280"/>
                </a:lnTo>
                <a:lnTo>
                  <a:pt x="30520" y="37230"/>
                </a:lnTo>
                <a:lnTo>
                  <a:pt x="30610" y="37140"/>
                </a:lnTo>
                <a:lnTo>
                  <a:pt x="30820" y="36840"/>
                </a:lnTo>
                <a:lnTo>
                  <a:pt x="30890" y="36820"/>
                </a:lnTo>
                <a:lnTo>
                  <a:pt x="31030" y="36840"/>
                </a:lnTo>
                <a:lnTo>
                  <a:pt x="31140" y="36890"/>
                </a:lnTo>
                <a:lnTo>
                  <a:pt x="31340" y="37010"/>
                </a:lnTo>
                <a:lnTo>
                  <a:pt x="31430" y="37050"/>
                </a:lnTo>
                <a:lnTo>
                  <a:pt x="31470" y="37030"/>
                </a:lnTo>
                <a:lnTo>
                  <a:pt x="31490" y="36990"/>
                </a:lnTo>
                <a:lnTo>
                  <a:pt x="31490" y="36900"/>
                </a:lnTo>
                <a:lnTo>
                  <a:pt x="31470" y="36860"/>
                </a:lnTo>
                <a:lnTo>
                  <a:pt x="31440" y="36830"/>
                </a:lnTo>
                <a:lnTo>
                  <a:pt x="31400" y="36810"/>
                </a:lnTo>
                <a:lnTo>
                  <a:pt x="31380" y="36800"/>
                </a:lnTo>
                <a:lnTo>
                  <a:pt x="31390" y="36770"/>
                </a:lnTo>
                <a:lnTo>
                  <a:pt x="31410" y="36730"/>
                </a:lnTo>
                <a:lnTo>
                  <a:pt x="31420" y="36710"/>
                </a:lnTo>
                <a:lnTo>
                  <a:pt x="31430" y="36710"/>
                </a:lnTo>
                <a:lnTo>
                  <a:pt x="31480" y="36670"/>
                </a:lnTo>
                <a:lnTo>
                  <a:pt x="31510" y="36640"/>
                </a:lnTo>
                <a:lnTo>
                  <a:pt x="31520" y="36590"/>
                </a:lnTo>
                <a:lnTo>
                  <a:pt x="31500" y="36480"/>
                </a:lnTo>
                <a:lnTo>
                  <a:pt x="31500" y="36430"/>
                </a:lnTo>
                <a:lnTo>
                  <a:pt x="31540" y="36400"/>
                </a:lnTo>
                <a:lnTo>
                  <a:pt x="31750" y="36360"/>
                </a:lnTo>
                <a:lnTo>
                  <a:pt x="31850" y="36320"/>
                </a:lnTo>
                <a:lnTo>
                  <a:pt x="31960" y="36260"/>
                </a:lnTo>
                <a:lnTo>
                  <a:pt x="32080" y="36310"/>
                </a:lnTo>
                <a:lnTo>
                  <a:pt x="32210" y="36380"/>
                </a:lnTo>
                <a:lnTo>
                  <a:pt x="32290" y="36480"/>
                </a:lnTo>
                <a:lnTo>
                  <a:pt x="32310" y="36610"/>
                </a:lnTo>
                <a:lnTo>
                  <a:pt x="32470" y="36430"/>
                </a:lnTo>
                <a:lnTo>
                  <a:pt x="32530" y="36140"/>
                </a:lnTo>
                <a:lnTo>
                  <a:pt x="32510" y="35830"/>
                </a:lnTo>
                <a:lnTo>
                  <a:pt x="32370" y="34910"/>
                </a:lnTo>
                <a:lnTo>
                  <a:pt x="32390" y="34560"/>
                </a:lnTo>
                <a:lnTo>
                  <a:pt x="32380" y="3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