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Kamphaeng Phet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Kamphaeng Ph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60" y="33260"/>
                </a:moveTo>
                <a:lnTo>
                  <a:pt x="35540" y="33040"/>
                </a:lnTo>
                <a:lnTo>
                  <a:pt x="35570" y="32930"/>
                </a:lnTo>
                <a:lnTo>
                  <a:pt x="35570" y="32900"/>
                </a:lnTo>
                <a:lnTo>
                  <a:pt x="35560" y="32880"/>
                </a:lnTo>
                <a:lnTo>
                  <a:pt x="35540" y="32840"/>
                </a:lnTo>
                <a:lnTo>
                  <a:pt x="35480" y="32760"/>
                </a:lnTo>
                <a:lnTo>
                  <a:pt x="35480" y="32730"/>
                </a:lnTo>
                <a:lnTo>
                  <a:pt x="35480" y="32690"/>
                </a:lnTo>
                <a:lnTo>
                  <a:pt x="35490" y="32640"/>
                </a:lnTo>
                <a:lnTo>
                  <a:pt x="35510" y="32540"/>
                </a:lnTo>
                <a:lnTo>
                  <a:pt x="35510" y="32500"/>
                </a:lnTo>
                <a:lnTo>
                  <a:pt x="35500" y="32460"/>
                </a:lnTo>
                <a:lnTo>
                  <a:pt x="35500" y="32450"/>
                </a:lnTo>
                <a:lnTo>
                  <a:pt x="35480" y="32430"/>
                </a:lnTo>
                <a:lnTo>
                  <a:pt x="35460" y="32400"/>
                </a:lnTo>
                <a:lnTo>
                  <a:pt x="35440" y="32390"/>
                </a:lnTo>
                <a:lnTo>
                  <a:pt x="35410" y="32380"/>
                </a:lnTo>
                <a:lnTo>
                  <a:pt x="35370" y="32380"/>
                </a:lnTo>
                <a:lnTo>
                  <a:pt x="35340" y="32370"/>
                </a:lnTo>
                <a:lnTo>
                  <a:pt x="35310" y="32350"/>
                </a:lnTo>
                <a:lnTo>
                  <a:pt x="35270" y="32290"/>
                </a:lnTo>
                <a:lnTo>
                  <a:pt x="35250" y="32260"/>
                </a:lnTo>
                <a:lnTo>
                  <a:pt x="35150" y="31690"/>
                </a:lnTo>
                <a:lnTo>
                  <a:pt x="35150" y="31660"/>
                </a:lnTo>
                <a:lnTo>
                  <a:pt x="35160" y="31610"/>
                </a:lnTo>
                <a:lnTo>
                  <a:pt x="35160" y="31590"/>
                </a:lnTo>
                <a:lnTo>
                  <a:pt x="35190" y="31500"/>
                </a:lnTo>
                <a:lnTo>
                  <a:pt x="35220" y="31460"/>
                </a:lnTo>
                <a:lnTo>
                  <a:pt x="35230" y="31430"/>
                </a:lnTo>
                <a:lnTo>
                  <a:pt x="35240" y="31390"/>
                </a:lnTo>
                <a:lnTo>
                  <a:pt x="35240" y="31280"/>
                </a:lnTo>
                <a:lnTo>
                  <a:pt x="35240" y="31230"/>
                </a:lnTo>
                <a:lnTo>
                  <a:pt x="35230" y="31200"/>
                </a:lnTo>
                <a:lnTo>
                  <a:pt x="35190" y="31170"/>
                </a:lnTo>
                <a:lnTo>
                  <a:pt x="35160" y="31150"/>
                </a:lnTo>
                <a:lnTo>
                  <a:pt x="35120" y="31080"/>
                </a:lnTo>
                <a:lnTo>
                  <a:pt x="35100" y="31010"/>
                </a:lnTo>
                <a:lnTo>
                  <a:pt x="35080" y="30780"/>
                </a:lnTo>
                <a:lnTo>
                  <a:pt x="35080" y="30690"/>
                </a:lnTo>
                <a:lnTo>
                  <a:pt x="35140" y="30460"/>
                </a:lnTo>
                <a:lnTo>
                  <a:pt x="35140" y="30440"/>
                </a:lnTo>
                <a:lnTo>
                  <a:pt x="35140" y="30340"/>
                </a:lnTo>
                <a:lnTo>
                  <a:pt x="35150" y="30280"/>
                </a:lnTo>
                <a:lnTo>
                  <a:pt x="35160" y="30240"/>
                </a:lnTo>
                <a:lnTo>
                  <a:pt x="35170" y="30140"/>
                </a:lnTo>
                <a:lnTo>
                  <a:pt x="35180" y="30030"/>
                </a:lnTo>
                <a:lnTo>
                  <a:pt x="35170" y="29980"/>
                </a:lnTo>
                <a:lnTo>
                  <a:pt x="35160" y="29940"/>
                </a:lnTo>
                <a:lnTo>
                  <a:pt x="35150" y="29920"/>
                </a:lnTo>
                <a:lnTo>
                  <a:pt x="35140" y="29910"/>
                </a:lnTo>
                <a:lnTo>
                  <a:pt x="35110" y="29880"/>
                </a:lnTo>
                <a:lnTo>
                  <a:pt x="35090" y="29860"/>
                </a:lnTo>
                <a:lnTo>
                  <a:pt x="35070" y="29840"/>
                </a:lnTo>
                <a:lnTo>
                  <a:pt x="35020" y="29680"/>
                </a:lnTo>
                <a:lnTo>
                  <a:pt x="35020" y="29620"/>
                </a:lnTo>
                <a:lnTo>
                  <a:pt x="35020" y="29580"/>
                </a:lnTo>
                <a:lnTo>
                  <a:pt x="35040" y="29540"/>
                </a:lnTo>
                <a:lnTo>
                  <a:pt x="35060" y="29500"/>
                </a:lnTo>
                <a:lnTo>
                  <a:pt x="35090" y="29480"/>
                </a:lnTo>
                <a:lnTo>
                  <a:pt x="35100" y="29470"/>
                </a:lnTo>
                <a:lnTo>
                  <a:pt x="35110" y="29460"/>
                </a:lnTo>
                <a:lnTo>
                  <a:pt x="35130" y="29460"/>
                </a:lnTo>
                <a:lnTo>
                  <a:pt x="35180" y="29470"/>
                </a:lnTo>
                <a:lnTo>
                  <a:pt x="35200" y="29480"/>
                </a:lnTo>
                <a:lnTo>
                  <a:pt x="35250" y="29490"/>
                </a:lnTo>
                <a:lnTo>
                  <a:pt x="35270" y="29490"/>
                </a:lnTo>
                <a:lnTo>
                  <a:pt x="35300" y="29490"/>
                </a:lnTo>
                <a:lnTo>
                  <a:pt x="35380" y="29470"/>
                </a:lnTo>
                <a:lnTo>
                  <a:pt x="35410" y="29470"/>
                </a:lnTo>
                <a:lnTo>
                  <a:pt x="35430" y="29470"/>
                </a:lnTo>
                <a:lnTo>
                  <a:pt x="35480" y="29480"/>
                </a:lnTo>
                <a:lnTo>
                  <a:pt x="35560" y="29520"/>
                </a:lnTo>
                <a:lnTo>
                  <a:pt x="35580" y="29520"/>
                </a:lnTo>
                <a:lnTo>
                  <a:pt x="35630" y="29520"/>
                </a:lnTo>
                <a:lnTo>
                  <a:pt x="35710" y="29510"/>
                </a:lnTo>
                <a:lnTo>
                  <a:pt x="35770" y="29490"/>
                </a:lnTo>
                <a:lnTo>
                  <a:pt x="35910" y="29410"/>
                </a:lnTo>
                <a:lnTo>
                  <a:pt x="35960" y="29370"/>
                </a:lnTo>
                <a:lnTo>
                  <a:pt x="36010" y="29340"/>
                </a:lnTo>
                <a:lnTo>
                  <a:pt x="36040" y="29330"/>
                </a:lnTo>
                <a:lnTo>
                  <a:pt x="36050" y="29320"/>
                </a:lnTo>
                <a:lnTo>
                  <a:pt x="36070" y="29310"/>
                </a:lnTo>
                <a:lnTo>
                  <a:pt x="36080" y="29290"/>
                </a:lnTo>
                <a:lnTo>
                  <a:pt x="36100" y="29280"/>
                </a:lnTo>
                <a:lnTo>
                  <a:pt x="36120" y="29220"/>
                </a:lnTo>
                <a:lnTo>
                  <a:pt x="36130" y="29200"/>
                </a:lnTo>
                <a:lnTo>
                  <a:pt x="36150" y="29180"/>
                </a:lnTo>
                <a:lnTo>
                  <a:pt x="36160" y="29170"/>
                </a:lnTo>
                <a:lnTo>
                  <a:pt x="36180" y="29170"/>
                </a:lnTo>
                <a:lnTo>
                  <a:pt x="36210" y="29160"/>
                </a:lnTo>
                <a:lnTo>
                  <a:pt x="36390" y="29150"/>
                </a:lnTo>
                <a:lnTo>
                  <a:pt x="36440" y="29140"/>
                </a:lnTo>
                <a:lnTo>
                  <a:pt x="36460" y="29130"/>
                </a:lnTo>
                <a:lnTo>
                  <a:pt x="36520" y="29080"/>
                </a:lnTo>
                <a:lnTo>
                  <a:pt x="36540" y="29060"/>
                </a:lnTo>
                <a:lnTo>
                  <a:pt x="36570" y="29020"/>
                </a:lnTo>
                <a:lnTo>
                  <a:pt x="36600" y="28950"/>
                </a:lnTo>
                <a:lnTo>
                  <a:pt x="36610" y="28910"/>
                </a:lnTo>
                <a:lnTo>
                  <a:pt x="36620" y="28870"/>
                </a:lnTo>
                <a:lnTo>
                  <a:pt x="36600" y="28770"/>
                </a:lnTo>
                <a:lnTo>
                  <a:pt x="36600" y="28750"/>
                </a:lnTo>
                <a:lnTo>
                  <a:pt x="36580" y="28690"/>
                </a:lnTo>
                <a:lnTo>
                  <a:pt x="36570" y="28660"/>
                </a:lnTo>
                <a:lnTo>
                  <a:pt x="36560" y="28570"/>
                </a:lnTo>
                <a:lnTo>
                  <a:pt x="36570" y="28470"/>
                </a:lnTo>
                <a:lnTo>
                  <a:pt x="36570" y="28420"/>
                </a:lnTo>
                <a:lnTo>
                  <a:pt x="36580" y="28390"/>
                </a:lnTo>
                <a:lnTo>
                  <a:pt x="36600" y="28350"/>
                </a:lnTo>
                <a:lnTo>
                  <a:pt x="36610" y="28340"/>
                </a:lnTo>
                <a:lnTo>
                  <a:pt x="36630" y="28330"/>
                </a:lnTo>
                <a:lnTo>
                  <a:pt x="36650" y="28320"/>
                </a:lnTo>
                <a:lnTo>
                  <a:pt x="36680" y="28300"/>
                </a:lnTo>
                <a:lnTo>
                  <a:pt x="36700" y="28260"/>
                </a:lnTo>
                <a:lnTo>
                  <a:pt x="36770" y="28070"/>
                </a:lnTo>
                <a:lnTo>
                  <a:pt x="36860" y="27950"/>
                </a:lnTo>
                <a:lnTo>
                  <a:pt x="36880" y="27870"/>
                </a:lnTo>
                <a:lnTo>
                  <a:pt x="36880" y="27820"/>
                </a:lnTo>
                <a:lnTo>
                  <a:pt x="36870" y="27780"/>
                </a:lnTo>
                <a:lnTo>
                  <a:pt x="36860" y="27700"/>
                </a:lnTo>
                <a:lnTo>
                  <a:pt x="36860" y="27610"/>
                </a:lnTo>
                <a:lnTo>
                  <a:pt x="36870" y="27570"/>
                </a:lnTo>
                <a:lnTo>
                  <a:pt x="36890" y="27540"/>
                </a:lnTo>
                <a:lnTo>
                  <a:pt x="36960" y="27500"/>
                </a:lnTo>
                <a:lnTo>
                  <a:pt x="36990" y="27480"/>
                </a:lnTo>
                <a:lnTo>
                  <a:pt x="37010" y="27450"/>
                </a:lnTo>
                <a:lnTo>
                  <a:pt x="37040" y="27390"/>
                </a:lnTo>
                <a:lnTo>
                  <a:pt x="37050" y="27350"/>
                </a:lnTo>
                <a:lnTo>
                  <a:pt x="37060" y="27320"/>
                </a:lnTo>
                <a:lnTo>
                  <a:pt x="37060" y="27170"/>
                </a:lnTo>
                <a:lnTo>
                  <a:pt x="37080" y="27070"/>
                </a:lnTo>
                <a:lnTo>
                  <a:pt x="37160" y="26930"/>
                </a:lnTo>
                <a:lnTo>
                  <a:pt x="37330" y="27040"/>
                </a:lnTo>
                <a:lnTo>
                  <a:pt x="37400" y="27060"/>
                </a:lnTo>
                <a:lnTo>
                  <a:pt x="37710" y="26980"/>
                </a:lnTo>
                <a:lnTo>
                  <a:pt x="38040" y="26950"/>
                </a:lnTo>
                <a:lnTo>
                  <a:pt x="38120" y="26960"/>
                </a:lnTo>
                <a:lnTo>
                  <a:pt x="38180" y="26970"/>
                </a:lnTo>
                <a:lnTo>
                  <a:pt x="38210" y="26980"/>
                </a:lnTo>
                <a:lnTo>
                  <a:pt x="38250" y="27010"/>
                </a:lnTo>
                <a:lnTo>
                  <a:pt x="38280" y="27030"/>
                </a:lnTo>
                <a:lnTo>
                  <a:pt x="38320" y="27080"/>
                </a:lnTo>
                <a:lnTo>
                  <a:pt x="38330" y="27100"/>
                </a:lnTo>
                <a:lnTo>
                  <a:pt x="38340" y="27130"/>
                </a:lnTo>
                <a:lnTo>
                  <a:pt x="38350" y="27160"/>
                </a:lnTo>
                <a:lnTo>
                  <a:pt x="38360" y="27210"/>
                </a:lnTo>
                <a:lnTo>
                  <a:pt x="38360" y="27290"/>
                </a:lnTo>
                <a:lnTo>
                  <a:pt x="38360" y="27310"/>
                </a:lnTo>
                <a:lnTo>
                  <a:pt x="38380" y="27350"/>
                </a:lnTo>
                <a:lnTo>
                  <a:pt x="38390" y="27370"/>
                </a:lnTo>
                <a:lnTo>
                  <a:pt x="38410" y="27380"/>
                </a:lnTo>
                <a:lnTo>
                  <a:pt x="39220" y="27900"/>
                </a:lnTo>
                <a:lnTo>
                  <a:pt x="39260" y="27900"/>
                </a:lnTo>
                <a:lnTo>
                  <a:pt x="39310" y="27910"/>
                </a:lnTo>
                <a:lnTo>
                  <a:pt x="39330" y="27910"/>
                </a:lnTo>
                <a:lnTo>
                  <a:pt x="39520" y="27870"/>
                </a:lnTo>
                <a:lnTo>
                  <a:pt x="39950" y="27880"/>
                </a:lnTo>
                <a:lnTo>
                  <a:pt x="40060" y="27870"/>
                </a:lnTo>
                <a:lnTo>
                  <a:pt x="40160" y="27870"/>
                </a:lnTo>
                <a:lnTo>
                  <a:pt x="40200" y="27880"/>
                </a:lnTo>
                <a:lnTo>
                  <a:pt x="40220" y="27890"/>
                </a:lnTo>
                <a:lnTo>
                  <a:pt x="40290" y="27970"/>
                </a:lnTo>
                <a:lnTo>
                  <a:pt x="40330" y="28010"/>
                </a:lnTo>
                <a:lnTo>
                  <a:pt x="40380" y="28080"/>
                </a:lnTo>
                <a:lnTo>
                  <a:pt x="40480" y="28170"/>
                </a:lnTo>
                <a:lnTo>
                  <a:pt x="40420" y="28430"/>
                </a:lnTo>
                <a:lnTo>
                  <a:pt x="40420" y="28520"/>
                </a:lnTo>
                <a:lnTo>
                  <a:pt x="40430" y="28560"/>
                </a:lnTo>
                <a:lnTo>
                  <a:pt x="40460" y="28640"/>
                </a:lnTo>
                <a:lnTo>
                  <a:pt x="40560" y="28800"/>
                </a:lnTo>
                <a:lnTo>
                  <a:pt x="40580" y="28820"/>
                </a:lnTo>
                <a:lnTo>
                  <a:pt x="40610" y="28830"/>
                </a:lnTo>
                <a:lnTo>
                  <a:pt x="40630" y="28830"/>
                </a:lnTo>
                <a:lnTo>
                  <a:pt x="40680" y="28830"/>
                </a:lnTo>
                <a:lnTo>
                  <a:pt x="40700" y="28830"/>
                </a:lnTo>
                <a:lnTo>
                  <a:pt x="40720" y="28840"/>
                </a:lnTo>
                <a:lnTo>
                  <a:pt x="40760" y="28860"/>
                </a:lnTo>
                <a:lnTo>
                  <a:pt x="40810" y="28900"/>
                </a:lnTo>
                <a:lnTo>
                  <a:pt x="40850" y="28910"/>
                </a:lnTo>
                <a:lnTo>
                  <a:pt x="40870" y="28920"/>
                </a:lnTo>
                <a:lnTo>
                  <a:pt x="40970" y="28940"/>
                </a:lnTo>
                <a:lnTo>
                  <a:pt x="41010" y="28960"/>
                </a:lnTo>
                <a:lnTo>
                  <a:pt x="41050" y="28990"/>
                </a:lnTo>
                <a:lnTo>
                  <a:pt x="41140" y="29080"/>
                </a:lnTo>
                <a:lnTo>
                  <a:pt x="41180" y="29130"/>
                </a:lnTo>
                <a:lnTo>
                  <a:pt x="41190" y="29170"/>
                </a:lnTo>
                <a:lnTo>
                  <a:pt x="41200" y="29230"/>
                </a:lnTo>
                <a:lnTo>
                  <a:pt x="41250" y="29360"/>
                </a:lnTo>
                <a:lnTo>
                  <a:pt x="41010" y="30000"/>
                </a:lnTo>
                <a:lnTo>
                  <a:pt x="40940" y="30120"/>
                </a:lnTo>
                <a:lnTo>
                  <a:pt x="40920" y="30160"/>
                </a:lnTo>
                <a:lnTo>
                  <a:pt x="40920" y="30200"/>
                </a:lnTo>
                <a:lnTo>
                  <a:pt x="40930" y="30220"/>
                </a:lnTo>
                <a:lnTo>
                  <a:pt x="40940" y="30230"/>
                </a:lnTo>
                <a:lnTo>
                  <a:pt x="40950" y="30250"/>
                </a:lnTo>
                <a:lnTo>
                  <a:pt x="40970" y="30260"/>
                </a:lnTo>
                <a:lnTo>
                  <a:pt x="41000" y="30290"/>
                </a:lnTo>
                <a:lnTo>
                  <a:pt x="41020" y="30350"/>
                </a:lnTo>
                <a:lnTo>
                  <a:pt x="40770" y="30630"/>
                </a:lnTo>
                <a:lnTo>
                  <a:pt x="40720" y="30720"/>
                </a:lnTo>
                <a:lnTo>
                  <a:pt x="40700" y="30820"/>
                </a:lnTo>
                <a:lnTo>
                  <a:pt x="40700" y="30880"/>
                </a:lnTo>
                <a:lnTo>
                  <a:pt x="40720" y="30980"/>
                </a:lnTo>
                <a:lnTo>
                  <a:pt x="40650" y="31220"/>
                </a:lnTo>
                <a:lnTo>
                  <a:pt x="40440" y="31700"/>
                </a:lnTo>
                <a:lnTo>
                  <a:pt x="40430" y="31760"/>
                </a:lnTo>
                <a:lnTo>
                  <a:pt x="40420" y="31940"/>
                </a:lnTo>
                <a:lnTo>
                  <a:pt x="40410" y="31970"/>
                </a:lnTo>
                <a:lnTo>
                  <a:pt x="40400" y="31990"/>
                </a:lnTo>
                <a:lnTo>
                  <a:pt x="40030" y="32310"/>
                </a:lnTo>
                <a:lnTo>
                  <a:pt x="39990" y="32350"/>
                </a:lnTo>
                <a:lnTo>
                  <a:pt x="39880" y="32520"/>
                </a:lnTo>
                <a:lnTo>
                  <a:pt x="39780" y="32730"/>
                </a:lnTo>
                <a:lnTo>
                  <a:pt x="39710" y="32840"/>
                </a:lnTo>
                <a:lnTo>
                  <a:pt x="39660" y="32900"/>
                </a:lnTo>
                <a:lnTo>
                  <a:pt x="39640" y="32930"/>
                </a:lnTo>
                <a:lnTo>
                  <a:pt x="39640" y="32960"/>
                </a:lnTo>
                <a:lnTo>
                  <a:pt x="39640" y="32990"/>
                </a:lnTo>
                <a:lnTo>
                  <a:pt x="39630" y="33030"/>
                </a:lnTo>
                <a:lnTo>
                  <a:pt x="39610" y="33100"/>
                </a:lnTo>
                <a:lnTo>
                  <a:pt x="39440" y="33510"/>
                </a:lnTo>
                <a:lnTo>
                  <a:pt x="39420" y="33540"/>
                </a:lnTo>
                <a:lnTo>
                  <a:pt x="39370" y="33550"/>
                </a:lnTo>
                <a:lnTo>
                  <a:pt x="39330" y="33570"/>
                </a:lnTo>
                <a:lnTo>
                  <a:pt x="39310" y="33580"/>
                </a:lnTo>
                <a:lnTo>
                  <a:pt x="39120" y="33760"/>
                </a:lnTo>
                <a:lnTo>
                  <a:pt x="39080" y="33770"/>
                </a:lnTo>
                <a:lnTo>
                  <a:pt x="39060" y="33780"/>
                </a:lnTo>
                <a:lnTo>
                  <a:pt x="39020" y="33760"/>
                </a:lnTo>
                <a:lnTo>
                  <a:pt x="39000" y="33740"/>
                </a:lnTo>
                <a:lnTo>
                  <a:pt x="38950" y="33680"/>
                </a:lnTo>
                <a:lnTo>
                  <a:pt x="38910" y="33610"/>
                </a:lnTo>
                <a:lnTo>
                  <a:pt x="38890" y="33570"/>
                </a:lnTo>
                <a:lnTo>
                  <a:pt x="38870" y="33480"/>
                </a:lnTo>
                <a:lnTo>
                  <a:pt x="38840" y="33340"/>
                </a:lnTo>
                <a:lnTo>
                  <a:pt x="38810" y="33260"/>
                </a:lnTo>
                <a:lnTo>
                  <a:pt x="38790" y="33230"/>
                </a:lnTo>
                <a:lnTo>
                  <a:pt x="38760" y="33190"/>
                </a:lnTo>
                <a:lnTo>
                  <a:pt x="38750" y="33180"/>
                </a:lnTo>
                <a:lnTo>
                  <a:pt x="38720" y="33150"/>
                </a:lnTo>
                <a:lnTo>
                  <a:pt x="38700" y="33140"/>
                </a:lnTo>
                <a:lnTo>
                  <a:pt x="38670" y="33120"/>
                </a:lnTo>
                <a:lnTo>
                  <a:pt x="38460" y="33060"/>
                </a:lnTo>
                <a:lnTo>
                  <a:pt x="38410" y="33020"/>
                </a:lnTo>
                <a:lnTo>
                  <a:pt x="38340" y="32980"/>
                </a:lnTo>
                <a:lnTo>
                  <a:pt x="38330" y="32960"/>
                </a:lnTo>
                <a:lnTo>
                  <a:pt x="38310" y="32960"/>
                </a:lnTo>
                <a:lnTo>
                  <a:pt x="38280" y="32960"/>
                </a:lnTo>
                <a:lnTo>
                  <a:pt x="38250" y="32970"/>
                </a:lnTo>
                <a:lnTo>
                  <a:pt x="38220" y="32970"/>
                </a:lnTo>
                <a:lnTo>
                  <a:pt x="38200" y="32960"/>
                </a:lnTo>
                <a:lnTo>
                  <a:pt x="38150" y="32950"/>
                </a:lnTo>
                <a:lnTo>
                  <a:pt x="38130" y="32940"/>
                </a:lnTo>
                <a:lnTo>
                  <a:pt x="38080" y="32940"/>
                </a:lnTo>
                <a:lnTo>
                  <a:pt x="38010" y="32950"/>
                </a:lnTo>
                <a:lnTo>
                  <a:pt x="37960" y="32970"/>
                </a:lnTo>
                <a:lnTo>
                  <a:pt x="37930" y="32990"/>
                </a:lnTo>
                <a:lnTo>
                  <a:pt x="37910" y="33020"/>
                </a:lnTo>
                <a:lnTo>
                  <a:pt x="37890" y="33060"/>
                </a:lnTo>
                <a:lnTo>
                  <a:pt x="37870" y="33080"/>
                </a:lnTo>
                <a:lnTo>
                  <a:pt x="37840" y="33090"/>
                </a:lnTo>
                <a:lnTo>
                  <a:pt x="37820" y="33090"/>
                </a:lnTo>
                <a:lnTo>
                  <a:pt x="37670" y="33040"/>
                </a:lnTo>
                <a:lnTo>
                  <a:pt x="37590" y="33010"/>
                </a:lnTo>
                <a:lnTo>
                  <a:pt x="37560" y="33010"/>
                </a:lnTo>
                <a:lnTo>
                  <a:pt x="37510" y="33020"/>
                </a:lnTo>
                <a:lnTo>
                  <a:pt x="37490" y="33020"/>
                </a:lnTo>
                <a:lnTo>
                  <a:pt x="37290" y="32990"/>
                </a:lnTo>
                <a:lnTo>
                  <a:pt x="37230" y="32970"/>
                </a:lnTo>
                <a:lnTo>
                  <a:pt x="37190" y="32970"/>
                </a:lnTo>
                <a:lnTo>
                  <a:pt x="37150" y="32980"/>
                </a:lnTo>
                <a:lnTo>
                  <a:pt x="37040" y="33020"/>
                </a:lnTo>
                <a:lnTo>
                  <a:pt x="37010" y="33020"/>
                </a:lnTo>
                <a:lnTo>
                  <a:pt x="36990" y="33010"/>
                </a:lnTo>
                <a:lnTo>
                  <a:pt x="36960" y="33010"/>
                </a:lnTo>
                <a:lnTo>
                  <a:pt x="36920" y="33010"/>
                </a:lnTo>
                <a:lnTo>
                  <a:pt x="36890" y="33030"/>
                </a:lnTo>
                <a:lnTo>
                  <a:pt x="36870" y="33060"/>
                </a:lnTo>
                <a:lnTo>
                  <a:pt x="36820" y="33080"/>
                </a:lnTo>
                <a:lnTo>
                  <a:pt x="36800" y="33100"/>
                </a:lnTo>
                <a:lnTo>
                  <a:pt x="36770" y="33130"/>
                </a:lnTo>
                <a:lnTo>
                  <a:pt x="36750" y="33140"/>
                </a:lnTo>
                <a:lnTo>
                  <a:pt x="36730" y="33140"/>
                </a:lnTo>
                <a:lnTo>
                  <a:pt x="36720" y="33120"/>
                </a:lnTo>
                <a:lnTo>
                  <a:pt x="36700" y="33110"/>
                </a:lnTo>
                <a:lnTo>
                  <a:pt x="36680" y="33070"/>
                </a:lnTo>
                <a:lnTo>
                  <a:pt x="36670" y="33060"/>
                </a:lnTo>
                <a:lnTo>
                  <a:pt x="36660" y="33040"/>
                </a:lnTo>
                <a:lnTo>
                  <a:pt x="36640" y="33030"/>
                </a:lnTo>
                <a:lnTo>
                  <a:pt x="36600" y="33020"/>
                </a:lnTo>
                <a:lnTo>
                  <a:pt x="36560" y="33000"/>
                </a:lnTo>
                <a:lnTo>
                  <a:pt x="36400" y="32870"/>
                </a:lnTo>
                <a:lnTo>
                  <a:pt x="36380" y="32860"/>
                </a:lnTo>
                <a:lnTo>
                  <a:pt x="36360" y="32850"/>
                </a:lnTo>
                <a:lnTo>
                  <a:pt x="36340" y="32850"/>
                </a:lnTo>
                <a:lnTo>
                  <a:pt x="36310" y="32850"/>
                </a:lnTo>
                <a:lnTo>
                  <a:pt x="36190" y="32870"/>
                </a:lnTo>
                <a:lnTo>
                  <a:pt x="36160" y="32890"/>
                </a:lnTo>
                <a:lnTo>
                  <a:pt x="36130" y="32900"/>
                </a:lnTo>
                <a:lnTo>
                  <a:pt x="36100" y="32900"/>
                </a:lnTo>
                <a:lnTo>
                  <a:pt x="36060" y="32890"/>
                </a:lnTo>
                <a:lnTo>
                  <a:pt x="36040" y="32900"/>
                </a:lnTo>
                <a:lnTo>
                  <a:pt x="36020" y="32910"/>
                </a:lnTo>
                <a:lnTo>
                  <a:pt x="35990" y="32950"/>
                </a:lnTo>
                <a:lnTo>
                  <a:pt x="35920" y="33020"/>
                </a:lnTo>
                <a:lnTo>
                  <a:pt x="35890" y="33040"/>
                </a:lnTo>
                <a:lnTo>
                  <a:pt x="35850" y="33050"/>
                </a:lnTo>
                <a:lnTo>
                  <a:pt x="35780" y="33050"/>
                </a:lnTo>
                <a:lnTo>
                  <a:pt x="35760" y="33060"/>
                </a:lnTo>
                <a:lnTo>
                  <a:pt x="35740" y="33070"/>
                </a:lnTo>
                <a:lnTo>
                  <a:pt x="35650" y="33150"/>
                </a:lnTo>
                <a:lnTo>
                  <a:pt x="35560" y="3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