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Kalasin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Kalas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330" y="27270"/>
                </a:moveTo>
                <a:lnTo>
                  <a:pt x="65410" y="27400"/>
                </a:lnTo>
                <a:lnTo>
                  <a:pt x="65450" y="27440"/>
                </a:lnTo>
                <a:lnTo>
                  <a:pt x="65480" y="27480"/>
                </a:lnTo>
                <a:lnTo>
                  <a:pt x="65500" y="27530"/>
                </a:lnTo>
                <a:lnTo>
                  <a:pt x="65600" y="27660"/>
                </a:lnTo>
                <a:lnTo>
                  <a:pt x="65630" y="27690"/>
                </a:lnTo>
                <a:lnTo>
                  <a:pt x="65640" y="27700"/>
                </a:lnTo>
                <a:lnTo>
                  <a:pt x="65660" y="27710"/>
                </a:lnTo>
                <a:lnTo>
                  <a:pt x="65680" y="27740"/>
                </a:lnTo>
                <a:lnTo>
                  <a:pt x="65700" y="27790"/>
                </a:lnTo>
                <a:lnTo>
                  <a:pt x="65750" y="27880"/>
                </a:lnTo>
                <a:lnTo>
                  <a:pt x="65860" y="28060"/>
                </a:lnTo>
                <a:lnTo>
                  <a:pt x="65880" y="28100"/>
                </a:lnTo>
                <a:lnTo>
                  <a:pt x="65900" y="28130"/>
                </a:lnTo>
                <a:lnTo>
                  <a:pt x="65900" y="28170"/>
                </a:lnTo>
                <a:lnTo>
                  <a:pt x="65920" y="28210"/>
                </a:lnTo>
                <a:lnTo>
                  <a:pt x="65960" y="28250"/>
                </a:lnTo>
                <a:lnTo>
                  <a:pt x="65980" y="28280"/>
                </a:lnTo>
                <a:lnTo>
                  <a:pt x="65990" y="28300"/>
                </a:lnTo>
                <a:lnTo>
                  <a:pt x="65960" y="28390"/>
                </a:lnTo>
                <a:lnTo>
                  <a:pt x="65960" y="28410"/>
                </a:lnTo>
                <a:lnTo>
                  <a:pt x="65970" y="28580"/>
                </a:lnTo>
                <a:lnTo>
                  <a:pt x="65980" y="28610"/>
                </a:lnTo>
                <a:lnTo>
                  <a:pt x="66000" y="28640"/>
                </a:lnTo>
                <a:lnTo>
                  <a:pt x="66110" y="28800"/>
                </a:lnTo>
                <a:lnTo>
                  <a:pt x="66160" y="28900"/>
                </a:lnTo>
                <a:lnTo>
                  <a:pt x="66170" y="28920"/>
                </a:lnTo>
                <a:lnTo>
                  <a:pt x="66210" y="28960"/>
                </a:lnTo>
                <a:lnTo>
                  <a:pt x="66310" y="29170"/>
                </a:lnTo>
                <a:lnTo>
                  <a:pt x="66320" y="29280"/>
                </a:lnTo>
                <a:lnTo>
                  <a:pt x="66320" y="29430"/>
                </a:lnTo>
                <a:lnTo>
                  <a:pt x="66350" y="29630"/>
                </a:lnTo>
                <a:lnTo>
                  <a:pt x="66350" y="29760"/>
                </a:lnTo>
                <a:lnTo>
                  <a:pt x="66250" y="29740"/>
                </a:lnTo>
                <a:lnTo>
                  <a:pt x="66210" y="29730"/>
                </a:lnTo>
                <a:lnTo>
                  <a:pt x="66140" y="29730"/>
                </a:lnTo>
                <a:lnTo>
                  <a:pt x="66070" y="29740"/>
                </a:lnTo>
                <a:lnTo>
                  <a:pt x="66030" y="29740"/>
                </a:lnTo>
                <a:lnTo>
                  <a:pt x="66010" y="29740"/>
                </a:lnTo>
                <a:lnTo>
                  <a:pt x="65980" y="29700"/>
                </a:lnTo>
                <a:lnTo>
                  <a:pt x="65960" y="29690"/>
                </a:lnTo>
                <a:lnTo>
                  <a:pt x="65950" y="29680"/>
                </a:lnTo>
                <a:lnTo>
                  <a:pt x="65920" y="29680"/>
                </a:lnTo>
                <a:lnTo>
                  <a:pt x="65900" y="29680"/>
                </a:lnTo>
                <a:lnTo>
                  <a:pt x="65870" y="29680"/>
                </a:lnTo>
                <a:lnTo>
                  <a:pt x="65840" y="29690"/>
                </a:lnTo>
                <a:lnTo>
                  <a:pt x="65720" y="29770"/>
                </a:lnTo>
                <a:lnTo>
                  <a:pt x="65270" y="29980"/>
                </a:lnTo>
                <a:lnTo>
                  <a:pt x="65250" y="29990"/>
                </a:lnTo>
                <a:lnTo>
                  <a:pt x="65200" y="29980"/>
                </a:lnTo>
                <a:lnTo>
                  <a:pt x="65180" y="29960"/>
                </a:lnTo>
                <a:lnTo>
                  <a:pt x="65170" y="29940"/>
                </a:lnTo>
                <a:lnTo>
                  <a:pt x="65140" y="29720"/>
                </a:lnTo>
                <a:lnTo>
                  <a:pt x="65140" y="29710"/>
                </a:lnTo>
                <a:lnTo>
                  <a:pt x="65130" y="29710"/>
                </a:lnTo>
                <a:lnTo>
                  <a:pt x="64990" y="29690"/>
                </a:lnTo>
                <a:lnTo>
                  <a:pt x="64950" y="29680"/>
                </a:lnTo>
                <a:lnTo>
                  <a:pt x="64910" y="29680"/>
                </a:lnTo>
                <a:lnTo>
                  <a:pt x="64860" y="29690"/>
                </a:lnTo>
                <a:lnTo>
                  <a:pt x="64760" y="29710"/>
                </a:lnTo>
                <a:lnTo>
                  <a:pt x="64710" y="29720"/>
                </a:lnTo>
                <a:lnTo>
                  <a:pt x="64670" y="29710"/>
                </a:lnTo>
                <a:lnTo>
                  <a:pt x="64630" y="29700"/>
                </a:lnTo>
                <a:lnTo>
                  <a:pt x="64590" y="29700"/>
                </a:lnTo>
                <a:lnTo>
                  <a:pt x="64500" y="29700"/>
                </a:lnTo>
                <a:lnTo>
                  <a:pt x="64470" y="29700"/>
                </a:lnTo>
                <a:lnTo>
                  <a:pt x="64450" y="29690"/>
                </a:lnTo>
                <a:lnTo>
                  <a:pt x="64430" y="29680"/>
                </a:lnTo>
                <a:lnTo>
                  <a:pt x="64410" y="29670"/>
                </a:lnTo>
                <a:lnTo>
                  <a:pt x="64400" y="29660"/>
                </a:lnTo>
                <a:lnTo>
                  <a:pt x="64390" y="29640"/>
                </a:lnTo>
                <a:lnTo>
                  <a:pt x="64370" y="29630"/>
                </a:lnTo>
                <a:lnTo>
                  <a:pt x="64340" y="29630"/>
                </a:lnTo>
                <a:lnTo>
                  <a:pt x="64290" y="29630"/>
                </a:lnTo>
                <a:lnTo>
                  <a:pt x="64270" y="29630"/>
                </a:lnTo>
                <a:lnTo>
                  <a:pt x="64250" y="29620"/>
                </a:lnTo>
                <a:lnTo>
                  <a:pt x="64230" y="29610"/>
                </a:lnTo>
                <a:lnTo>
                  <a:pt x="64150" y="29550"/>
                </a:lnTo>
                <a:lnTo>
                  <a:pt x="64130" y="29540"/>
                </a:lnTo>
                <a:lnTo>
                  <a:pt x="64110" y="29530"/>
                </a:lnTo>
                <a:lnTo>
                  <a:pt x="64060" y="29540"/>
                </a:lnTo>
                <a:lnTo>
                  <a:pt x="64010" y="29550"/>
                </a:lnTo>
                <a:lnTo>
                  <a:pt x="63980" y="29550"/>
                </a:lnTo>
                <a:lnTo>
                  <a:pt x="63880" y="29540"/>
                </a:lnTo>
                <a:lnTo>
                  <a:pt x="63850" y="29550"/>
                </a:lnTo>
                <a:lnTo>
                  <a:pt x="63800" y="29570"/>
                </a:lnTo>
                <a:lnTo>
                  <a:pt x="63730" y="29600"/>
                </a:lnTo>
                <a:lnTo>
                  <a:pt x="63200" y="30020"/>
                </a:lnTo>
                <a:lnTo>
                  <a:pt x="63170" y="30040"/>
                </a:lnTo>
                <a:lnTo>
                  <a:pt x="63150" y="30050"/>
                </a:lnTo>
                <a:lnTo>
                  <a:pt x="63140" y="30070"/>
                </a:lnTo>
                <a:lnTo>
                  <a:pt x="63130" y="30110"/>
                </a:lnTo>
                <a:lnTo>
                  <a:pt x="63140" y="30130"/>
                </a:lnTo>
                <a:lnTo>
                  <a:pt x="63150" y="30150"/>
                </a:lnTo>
                <a:lnTo>
                  <a:pt x="63190" y="30200"/>
                </a:lnTo>
                <a:lnTo>
                  <a:pt x="63200" y="30220"/>
                </a:lnTo>
                <a:lnTo>
                  <a:pt x="63230" y="30250"/>
                </a:lnTo>
                <a:lnTo>
                  <a:pt x="63230" y="30270"/>
                </a:lnTo>
                <a:lnTo>
                  <a:pt x="63240" y="30290"/>
                </a:lnTo>
                <a:lnTo>
                  <a:pt x="63240" y="30310"/>
                </a:lnTo>
                <a:lnTo>
                  <a:pt x="63240" y="30340"/>
                </a:lnTo>
                <a:lnTo>
                  <a:pt x="63250" y="30360"/>
                </a:lnTo>
                <a:lnTo>
                  <a:pt x="63250" y="30380"/>
                </a:lnTo>
                <a:lnTo>
                  <a:pt x="63260" y="30400"/>
                </a:lnTo>
                <a:lnTo>
                  <a:pt x="63270" y="30420"/>
                </a:lnTo>
                <a:lnTo>
                  <a:pt x="63370" y="30490"/>
                </a:lnTo>
                <a:lnTo>
                  <a:pt x="63390" y="30520"/>
                </a:lnTo>
                <a:lnTo>
                  <a:pt x="63400" y="30530"/>
                </a:lnTo>
                <a:lnTo>
                  <a:pt x="63400" y="30540"/>
                </a:lnTo>
                <a:lnTo>
                  <a:pt x="63410" y="30560"/>
                </a:lnTo>
                <a:lnTo>
                  <a:pt x="63410" y="30610"/>
                </a:lnTo>
                <a:lnTo>
                  <a:pt x="63380" y="30790"/>
                </a:lnTo>
                <a:lnTo>
                  <a:pt x="63380" y="30810"/>
                </a:lnTo>
                <a:lnTo>
                  <a:pt x="63370" y="30830"/>
                </a:lnTo>
                <a:lnTo>
                  <a:pt x="63350" y="30840"/>
                </a:lnTo>
                <a:lnTo>
                  <a:pt x="63320" y="30890"/>
                </a:lnTo>
                <a:lnTo>
                  <a:pt x="63310" y="30890"/>
                </a:lnTo>
                <a:lnTo>
                  <a:pt x="63310" y="30910"/>
                </a:lnTo>
                <a:lnTo>
                  <a:pt x="63290" y="31010"/>
                </a:lnTo>
                <a:lnTo>
                  <a:pt x="63260" y="31070"/>
                </a:lnTo>
                <a:lnTo>
                  <a:pt x="63180" y="31050"/>
                </a:lnTo>
                <a:lnTo>
                  <a:pt x="63120" y="31010"/>
                </a:lnTo>
                <a:lnTo>
                  <a:pt x="63080" y="31010"/>
                </a:lnTo>
                <a:lnTo>
                  <a:pt x="63080" y="31100"/>
                </a:lnTo>
                <a:lnTo>
                  <a:pt x="63030" y="31080"/>
                </a:lnTo>
                <a:lnTo>
                  <a:pt x="62980" y="31070"/>
                </a:lnTo>
                <a:lnTo>
                  <a:pt x="62870" y="31060"/>
                </a:lnTo>
                <a:lnTo>
                  <a:pt x="62870" y="31100"/>
                </a:lnTo>
                <a:lnTo>
                  <a:pt x="62900" y="31120"/>
                </a:lnTo>
                <a:lnTo>
                  <a:pt x="62930" y="31160"/>
                </a:lnTo>
                <a:lnTo>
                  <a:pt x="62950" y="31190"/>
                </a:lnTo>
                <a:lnTo>
                  <a:pt x="62910" y="31230"/>
                </a:lnTo>
                <a:lnTo>
                  <a:pt x="62870" y="31190"/>
                </a:lnTo>
                <a:lnTo>
                  <a:pt x="62830" y="31210"/>
                </a:lnTo>
                <a:lnTo>
                  <a:pt x="62790" y="31230"/>
                </a:lnTo>
                <a:lnTo>
                  <a:pt x="62710" y="31230"/>
                </a:lnTo>
                <a:lnTo>
                  <a:pt x="62690" y="31200"/>
                </a:lnTo>
                <a:lnTo>
                  <a:pt x="62660" y="31150"/>
                </a:lnTo>
                <a:lnTo>
                  <a:pt x="62610" y="31100"/>
                </a:lnTo>
                <a:lnTo>
                  <a:pt x="62550" y="31060"/>
                </a:lnTo>
                <a:lnTo>
                  <a:pt x="62550" y="31170"/>
                </a:lnTo>
                <a:lnTo>
                  <a:pt x="62440" y="31200"/>
                </a:lnTo>
                <a:lnTo>
                  <a:pt x="62310" y="31170"/>
                </a:lnTo>
                <a:lnTo>
                  <a:pt x="62260" y="31060"/>
                </a:lnTo>
                <a:lnTo>
                  <a:pt x="62200" y="31080"/>
                </a:lnTo>
                <a:lnTo>
                  <a:pt x="62110" y="31130"/>
                </a:lnTo>
                <a:lnTo>
                  <a:pt x="62060" y="31140"/>
                </a:lnTo>
                <a:lnTo>
                  <a:pt x="61850" y="31140"/>
                </a:lnTo>
                <a:lnTo>
                  <a:pt x="61770" y="31140"/>
                </a:lnTo>
                <a:lnTo>
                  <a:pt x="61740" y="31170"/>
                </a:lnTo>
                <a:lnTo>
                  <a:pt x="61690" y="31250"/>
                </a:lnTo>
                <a:lnTo>
                  <a:pt x="61660" y="31270"/>
                </a:lnTo>
                <a:lnTo>
                  <a:pt x="61630" y="31250"/>
                </a:lnTo>
                <a:lnTo>
                  <a:pt x="61620" y="31220"/>
                </a:lnTo>
                <a:lnTo>
                  <a:pt x="61620" y="31180"/>
                </a:lnTo>
                <a:lnTo>
                  <a:pt x="61600" y="31140"/>
                </a:lnTo>
                <a:lnTo>
                  <a:pt x="61440" y="30930"/>
                </a:lnTo>
                <a:lnTo>
                  <a:pt x="61460" y="30850"/>
                </a:lnTo>
                <a:lnTo>
                  <a:pt x="61450" y="30780"/>
                </a:lnTo>
                <a:lnTo>
                  <a:pt x="61440" y="30750"/>
                </a:lnTo>
                <a:lnTo>
                  <a:pt x="61420" y="30700"/>
                </a:lnTo>
                <a:lnTo>
                  <a:pt x="61390" y="30680"/>
                </a:lnTo>
                <a:lnTo>
                  <a:pt x="61320" y="30650"/>
                </a:lnTo>
                <a:lnTo>
                  <a:pt x="61250" y="30620"/>
                </a:lnTo>
                <a:lnTo>
                  <a:pt x="61140" y="30520"/>
                </a:lnTo>
                <a:lnTo>
                  <a:pt x="61120" y="30500"/>
                </a:lnTo>
                <a:lnTo>
                  <a:pt x="61080" y="30360"/>
                </a:lnTo>
                <a:lnTo>
                  <a:pt x="61060" y="30320"/>
                </a:lnTo>
                <a:lnTo>
                  <a:pt x="61010" y="30240"/>
                </a:lnTo>
                <a:lnTo>
                  <a:pt x="60990" y="30210"/>
                </a:lnTo>
                <a:lnTo>
                  <a:pt x="60970" y="30190"/>
                </a:lnTo>
                <a:lnTo>
                  <a:pt x="60950" y="30190"/>
                </a:lnTo>
                <a:lnTo>
                  <a:pt x="60900" y="30180"/>
                </a:lnTo>
                <a:lnTo>
                  <a:pt x="60860" y="30180"/>
                </a:lnTo>
                <a:lnTo>
                  <a:pt x="60810" y="30160"/>
                </a:lnTo>
                <a:lnTo>
                  <a:pt x="60780" y="30150"/>
                </a:lnTo>
                <a:lnTo>
                  <a:pt x="60770" y="30120"/>
                </a:lnTo>
                <a:lnTo>
                  <a:pt x="60760" y="30100"/>
                </a:lnTo>
                <a:lnTo>
                  <a:pt x="60770" y="30080"/>
                </a:lnTo>
                <a:lnTo>
                  <a:pt x="60760" y="30040"/>
                </a:lnTo>
                <a:lnTo>
                  <a:pt x="60750" y="30010"/>
                </a:lnTo>
                <a:lnTo>
                  <a:pt x="60730" y="29960"/>
                </a:lnTo>
                <a:lnTo>
                  <a:pt x="60710" y="29950"/>
                </a:lnTo>
                <a:lnTo>
                  <a:pt x="60690" y="29950"/>
                </a:lnTo>
                <a:lnTo>
                  <a:pt x="60680" y="29970"/>
                </a:lnTo>
                <a:lnTo>
                  <a:pt x="60650" y="30030"/>
                </a:lnTo>
                <a:lnTo>
                  <a:pt x="60630" y="30060"/>
                </a:lnTo>
                <a:lnTo>
                  <a:pt x="60620" y="30080"/>
                </a:lnTo>
                <a:lnTo>
                  <a:pt x="60600" y="30090"/>
                </a:lnTo>
                <a:lnTo>
                  <a:pt x="60580" y="30100"/>
                </a:lnTo>
                <a:lnTo>
                  <a:pt x="60230" y="30190"/>
                </a:lnTo>
                <a:lnTo>
                  <a:pt x="60190" y="30190"/>
                </a:lnTo>
                <a:lnTo>
                  <a:pt x="60150" y="30190"/>
                </a:lnTo>
                <a:lnTo>
                  <a:pt x="60070" y="30170"/>
                </a:lnTo>
                <a:lnTo>
                  <a:pt x="60040" y="30150"/>
                </a:lnTo>
                <a:lnTo>
                  <a:pt x="60020" y="30130"/>
                </a:lnTo>
                <a:lnTo>
                  <a:pt x="60000" y="30080"/>
                </a:lnTo>
                <a:lnTo>
                  <a:pt x="59990" y="30020"/>
                </a:lnTo>
                <a:lnTo>
                  <a:pt x="59990" y="29990"/>
                </a:lnTo>
                <a:lnTo>
                  <a:pt x="59990" y="29970"/>
                </a:lnTo>
                <a:lnTo>
                  <a:pt x="60000" y="29950"/>
                </a:lnTo>
                <a:lnTo>
                  <a:pt x="60040" y="29900"/>
                </a:lnTo>
                <a:lnTo>
                  <a:pt x="60080" y="29820"/>
                </a:lnTo>
                <a:lnTo>
                  <a:pt x="60100" y="29790"/>
                </a:lnTo>
                <a:lnTo>
                  <a:pt x="60110" y="29770"/>
                </a:lnTo>
                <a:lnTo>
                  <a:pt x="60110" y="29740"/>
                </a:lnTo>
                <a:lnTo>
                  <a:pt x="60100" y="29710"/>
                </a:lnTo>
                <a:lnTo>
                  <a:pt x="60080" y="29660"/>
                </a:lnTo>
                <a:lnTo>
                  <a:pt x="60010" y="29550"/>
                </a:lnTo>
                <a:lnTo>
                  <a:pt x="60000" y="29520"/>
                </a:lnTo>
                <a:lnTo>
                  <a:pt x="59980" y="29420"/>
                </a:lnTo>
                <a:lnTo>
                  <a:pt x="59980" y="29400"/>
                </a:lnTo>
                <a:lnTo>
                  <a:pt x="59980" y="29370"/>
                </a:lnTo>
                <a:lnTo>
                  <a:pt x="59990" y="29340"/>
                </a:lnTo>
                <a:lnTo>
                  <a:pt x="60080" y="29080"/>
                </a:lnTo>
                <a:lnTo>
                  <a:pt x="60090" y="29050"/>
                </a:lnTo>
                <a:lnTo>
                  <a:pt x="60090" y="29030"/>
                </a:lnTo>
                <a:lnTo>
                  <a:pt x="60080" y="29000"/>
                </a:lnTo>
                <a:lnTo>
                  <a:pt x="60050" y="28940"/>
                </a:lnTo>
                <a:lnTo>
                  <a:pt x="60040" y="28920"/>
                </a:lnTo>
                <a:lnTo>
                  <a:pt x="60040" y="28870"/>
                </a:lnTo>
                <a:lnTo>
                  <a:pt x="60030" y="28820"/>
                </a:lnTo>
                <a:lnTo>
                  <a:pt x="60020" y="28730"/>
                </a:lnTo>
                <a:lnTo>
                  <a:pt x="60010" y="28710"/>
                </a:lnTo>
                <a:lnTo>
                  <a:pt x="60020" y="28690"/>
                </a:lnTo>
                <a:lnTo>
                  <a:pt x="60030" y="28670"/>
                </a:lnTo>
                <a:lnTo>
                  <a:pt x="60040" y="28660"/>
                </a:lnTo>
                <a:lnTo>
                  <a:pt x="60060" y="28640"/>
                </a:lnTo>
                <a:lnTo>
                  <a:pt x="60110" y="28610"/>
                </a:lnTo>
                <a:lnTo>
                  <a:pt x="60120" y="28580"/>
                </a:lnTo>
                <a:lnTo>
                  <a:pt x="60120" y="28560"/>
                </a:lnTo>
                <a:lnTo>
                  <a:pt x="60120" y="28510"/>
                </a:lnTo>
                <a:lnTo>
                  <a:pt x="60100" y="28490"/>
                </a:lnTo>
                <a:lnTo>
                  <a:pt x="60070" y="28480"/>
                </a:lnTo>
                <a:lnTo>
                  <a:pt x="59970" y="28470"/>
                </a:lnTo>
                <a:lnTo>
                  <a:pt x="59900" y="28450"/>
                </a:lnTo>
                <a:lnTo>
                  <a:pt x="59910" y="28340"/>
                </a:lnTo>
                <a:lnTo>
                  <a:pt x="59920" y="28320"/>
                </a:lnTo>
                <a:lnTo>
                  <a:pt x="59930" y="28290"/>
                </a:lnTo>
                <a:lnTo>
                  <a:pt x="59930" y="28250"/>
                </a:lnTo>
                <a:lnTo>
                  <a:pt x="59940" y="28190"/>
                </a:lnTo>
                <a:lnTo>
                  <a:pt x="59930" y="28060"/>
                </a:lnTo>
                <a:lnTo>
                  <a:pt x="59930" y="27960"/>
                </a:lnTo>
                <a:lnTo>
                  <a:pt x="59940" y="27940"/>
                </a:lnTo>
                <a:lnTo>
                  <a:pt x="59940" y="27760"/>
                </a:lnTo>
                <a:lnTo>
                  <a:pt x="59950" y="27720"/>
                </a:lnTo>
                <a:lnTo>
                  <a:pt x="59960" y="27700"/>
                </a:lnTo>
                <a:lnTo>
                  <a:pt x="59990" y="27670"/>
                </a:lnTo>
                <a:lnTo>
                  <a:pt x="60020" y="27640"/>
                </a:lnTo>
                <a:lnTo>
                  <a:pt x="60040" y="27600"/>
                </a:lnTo>
                <a:lnTo>
                  <a:pt x="60060" y="27560"/>
                </a:lnTo>
                <a:lnTo>
                  <a:pt x="60080" y="27440"/>
                </a:lnTo>
                <a:lnTo>
                  <a:pt x="60090" y="27340"/>
                </a:lnTo>
                <a:lnTo>
                  <a:pt x="60080" y="27260"/>
                </a:lnTo>
                <a:lnTo>
                  <a:pt x="60030" y="27140"/>
                </a:lnTo>
                <a:lnTo>
                  <a:pt x="60010" y="27110"/>
                </a:lnTo>
                <a:lnTo>
                  <a:pt x="59950" y="27090"/>
                </a:lnTo>
                <a:lnTo>
                  <a:pt x="59920" y="27080"/>
                </a:lnTo>
                <a:lnTo>
                  <a:pt x="59890" y="27080"/>
                </a:lnTo>
                <a:lnTo>
                  <a:pt x="59870" y="27090"/>
                </a:lnTo>
                <a:lnTo>
                  <a:pt x="59870" y="27110"/>
                </a:lnTo>
                <a:lnTo>
                  <a:pt x="59870" y="27160"/>
                </a:lnTo>
                <a:lnTo>
                  <a:pt x="59860" y="27180"/>
                </a:lnTo>
                <a:lnTo>
                  <a:pt x="59860" y="27200"/>
                </a:lnTo>
                <a:lnTo>
                  <a:pt x="59850" y="27220"/>
                </a:lnTo>
                <a:lnTo>
                  <a:pt x="59830" y="27240"/>
                </a:lnTo>
                <a:lnTo>
                  <a:pt x="59800" y="27260"/>
                </a:lnTo>
                <a:lnTo>
                  <a:pt x="59770" y="27290"/>
                </a:lnTo>
                <a:lnTo>
                  <a:pt x="59760" y="27300"/>
                </a:lnTo>
                <a:lnTo>
                  <a:pt x="59730" y="27310"/>
                </a:lnTo>
                <a:lnTo>
                  <a:pt x="59710" y="27310"/>
                </a:lnTo>
                <a:lnTo>
                  <a:pt x="59690" y="27310"/>
                </a:lnTo>
                <a:lnTo>
                  <a:pt x="59680" y="27280"/>
                </a:lnTo>
                <a:lnTo>
                  <a:pt x="59670" y="27240"/>
                </a:lnTo>
                <a:lnTo>
                  <a:pt x="59670" y="27140"/>
                </a:lnTo>
                <a:lnTo>
                  <a:pt x="59680" y="27090"/>
                </a:lnTo>
                <a:lnTo>
                  <a:pt x="59690" y="27050"/>
                </a:lnTo>
                <a:lnTo>
                  <a:pt x="59720" y="26970"/>
                </a:lnTo>
                <a:lnTo>
                  <a:pt x="59730" y="26950"/>
                </a:lnTo>
                <a:lnTo>
                  <a:pt x="59730" y="26940"/>
                </a:lnTo>
                <a:lnTo>
                  <a:pt x="59710" y="26890"/>
                </a:lnTo>
                <a:lnTo>
                  <a:pt x="59610" y="26770"/>
                </a:lnTo>
                <a:lnTo>
                  <a:pt x="59740" y="26540"/>
                </a:lnTo>
                <a:lnTo>
                  <a:pt x="59780" y="26490"/>
                </a:lnTo>
                <a:lnTo>
                  <a:pt x="59790" y="26490"/>
                </a:lnTo>
                <a:lnTo>
                  <a:pt x="59810" y="26490"/>
                </a:lnTo>
                <a:lnTo>
                  <a:pt x="59840" y="26490"/>
                </a:lnTo>
                <a:lnTo>
                  <a:pt x="59910" y="26510"/>
                </a:lnTo>
                <a:lnTo>
                  <a:pt x="59960" y="26520"/>
                </a:lnTo>
                <a:lnTo>
                  <a:pt x="59990" y="26520"/>
                </a:lnTo>
                <a:lnTo>
                  <a:pt x="60060" y="26510"/>
                </a:lnTo>
                <a:lnTo>
                  <a:pt x="60090" y="26510"/>
                </a:lnTo>
                <a:lnTo>
                  <a:pt x="60120" y="26520"/>
                </a:lnTo>
                <a:lnTo>
                  <a:pt x="60160" y="26510"/>
                </a:lnTo>
                <a:lnTo>
                  <a:pt x="60230" y="26510"/>
                </a:lnTo>
                <a:lnTo>
                  <a:pt x="60280" y="26480"/>
                </a:lnTo>
                <a:lnTo>
                  <a:pt x="60310" y="26470"/>
                </a:lnTo>
                <a:lnTo>
                  <a:pt x="60350" y="26460"/>
                </a:lnTo>
                <a:lnTo>
                  <a:pt x="60430" y="26480"/>
                </a:lnTo>
                <a:lnTo>
                  <a:pt x="60480" y="26490"/>
                </a:lnTo>
                <a:lnTo>
                  <a:pt x="60530" y="26520"/>
                </a:lnTo>
                <a:lnTo>
                  <a:pt x="60590" y="26540"/>
                </a:lnTo>
                <a:lnTo>
                  <a:pt x="60620" y="26550"/>
                </a:lnTo>
                <a:lnTo>
                  <a:pt x="60640" y="26570"/>
                </a:lnTo>
                <a:lnTo>
                  <a:pt x="60670" y="26590"/>
                </a:lnTo>
                <a:lnTo>
                  <a:pt x="60680" y="26610"/>
                </a:lnTo>
                <a:lnTo>
                  <a:pt x="60720" y="26630"/>
                </a:lnTo>
                <a:lnTo>
                  <a:pt x="60770" y="26640"/>
                </a:lnTo>
                <a:lnTo>
                  <a:pt x="60900" y="26660"/>
                </a:lnTo>
                <a:lnTo>
                  <a:pt x="61020" y="26700"/>
                </a:lnTo>
                <a:lnTo>
                  <a:pt x="61130" y="26740"/>
                </a:lnTo>
                <a:lnTo>
                  <a:pt x="61220" y="26790"/>
                </a:lnTo>
                <a:lnTo>
                  <a:pt x="61280" y="26820"/>
                </a:lnTo>
                <a:lnTo>
                  <a:pt x="61310" y="26830"/>
                </a:lnTo>
                <a:lnTo>
                  <a:pt x="61400" y="26900"/>
                </a:lnTo>
                <a:lnTo>
                  <a:pt x="61450" y="26960"/>
                </a:lnTo>
                <a:lnTo>
                  <a:pt x="61460" y="26980"/>
                </a:lnTo>
                <a:lnTo>
                  <a:pt x="61460" y="27000"/>
                </a:lnTo>
                <a:lnTo>
                  <a:pt x="61460" y="27050"/>
                </a:lnTo>
                <a:lnTo>
                  <a:pt x="61450" y="27100"/>
                </a:lnTo>
                <a:lnTo>
                  <a:pt x="61450" y="27120"/>
                </a:lnTo>
                <a:lnTo>
                  <a:pt x="61450" y="27150"/>
                </a:lnTo>
                <a:lnTo>
                  <a:pt x="61490" y="27250"/>
                </a:lnTo>
                <a:lnTo>
                  <a:pt x="61500" y="27280"/>
                </a:lnTo>
                <a:lnTo>
                  <a:pt x="61520" y="27300"/>
                </a:lnTo>
                <a:lnTo>
                  <a:pt x="61530" y="27300"/>
                </a:lnTo>
                <a:lnTo>
                  <a:pt x="61540" y="27290"/>
                </a:lnTo>
                <a:lnTo>
                  <a:pt x="61560" y="27260"/>
                </a:lnTo>
                <a:lnTo>
                  <a:pt x="61570" y="27250"/>
                </a:lnTo>
                <a:lnTo>
                  <a:pt x="61570" y="27230"/>
                </a:lnTo>
                <a:lnTo>
                  <a:pt x="61570" y="27190"/>
                </a:lnTo>
                <a:lnTo>
                  <a:pt x="61580" y="27170"/>
                </a:lnTo>
                <a:lnTo>
                  <a:pt x="61590" y="27150"/>
                </a:lnTo>
                <a:lnTo>
                  <a:pt x="61620" y="27090"/>
                </a:lnTo>
                <a:lnTo>
                  <a:pt x="61630" y="27070"/>
                </a:lnTo>
                <a:lnTo>
                  <a:pt x="61640" y="27060"/>
                </a:lnTo>
                <a:lnTo>
                  <a:pt x="61670" y="27020"/>
                </a:lnTo>
                <a:lnTo>
                  <a:pt x="61690" y="26990"/>
                </a:lnTo>
                <a:lnTo>
                  <a:pt x="61720" y="26940"/>
                </a:lnTo>
                <a:lnTo>
                  <a:pt x="61730" y="26930"/>
                </a:lnTo>
                <a:lnTo>
                  <a:pt x="61760" y="26900"/>
                </a:lnTo>
                <a:lnTo>
                  <a:pt x="61780" y="26870"/>
                </a:lnTo>
                <a:lnTo>
                  <a:pt x="61790" y="26850"/>
                </a:lnTo>
                <a:lnTo>
                  <a:pt x="61800" y="26830"/>
                </a:lnTo>
                <a:lnTo>
                  <a:pt x="61810" y="26810"/>
                </a:lnTo>
                <a:lnTo>
                  <a:pt x="61810" y="26790"/>
                </a:lnTo>
                <a:lnTo>
                  <a:pt x="61810" y="26720"/>
                </a:lnTo>
                <a:lnTo>
                  <a:pt x="61800" y="26630"/>
                </a:lnTo>
                <a:lnTo>
                  <a:pt x="61800" y="26590"/>
                </a:lnTo>
                <a:lnTo>
                  <a:pt x="61820" y="26480"/>
                </a:lnTo>
                <a:lnTo>
                  <a:pt x="61830" y="26470"/>
                </a:lnTo>
                <a:lnTo>
                  <a:pt x="61840" y="26450"/>
                </a:lnTo>
                <a:lnTo>
                  <a:pt x="61900" y="26380"/>
                </a:lnTo>
                <a:lnTo>
                  <a:pt x="61920" y="26330"/>
                </a:lnTo>
                <a:lnTo>
                  <a:pt x="61950" y="26290"/>
                </a:lnTo>
                <a:lnTo>
                  <a:pt x="61960" y="26270"/>
                </a:lnTo>
                <a:lnTo>
                  <a:pt x="61970" y="26250"/>
                </a:lnTo>
                <a:lnTo>
                  <a:pt x="61970" y="26230"/>
                </a:lnTo>
                <a:lnTo>
                  <a:pt x="61980" y="26070"/>
                </a:lnTo>
                <a:lnTo>
                  <a:pt x="61970" y="26040"/>
                </a:lnTo>
                <a:lnTo>
                  <a:pt x="61950" y="25990"/>
                </a:lnTo>
                <a:lnTo>
                  <a:pt x="61950" y="25970"/>
                </a:lnTo>
                <a:lnTo>
                  <a:pt x="61950" y="25950"/>
                </a:lnTo>
                <a:lnTo>
                  <a:pt x="61960" y="25930"/>
                </a:lnTo>
                <a:lnTo>
                  <a:pt x="61970" y="25920"/>
                </a:lnTo>
                <a:lnTo>
                  <a:pt x="61990" y="25910"/>
                </a:lnTo>
                <a:lnTo>
                  <a:pt x="62000" y="25900"/>
                </a:lnTo>
                <a:lnTo>
                  <a:pt x="62010" y="25890"/>
                </a:lnTo>
                <a:lnTo>
                  <a:pt x="62020" y="25870"/>
                </a:lnTo>
                <a:lnTo>
                  <a:pt x="62070" y="25820"/>
                </a:lnTo>
                <a:lnTo>
                  <a:pt x="62090" y="25780"/>
                </a:lnTo>
                <a:lnTo>
                  <a:pt x="62100" y="25770"/>
                </a:lnTo>
                <a:lnTo>
                  <a:pt x="62130" y="25740"/>
                </a:lnTo>
                <a:lnTo>
                  <a:pt x="62310" y="25640"/>
                </a:lnTo>
                <a:lnTo>
                  <a:pt x="62370" y="25610"/>
                </a:lnTo>
                <a:lnTo>
                  <a:pt x="62410" y="25600"/>
                </a:lnTo>
                <a:lnTo>
                  <a:pt x="62460" y="25630"/>
                </a:lnTo>
                <a:lnTo>
                  <a:pt x="62560" y="25650"/>
                </a:lnTo>
                <a:lnTo>
                  <a:pt x="62590" y="25660"/>
                </a:lnTo>
                <a:lnTo>
                  <a:pt x="62610" y="25680"/>
                </a:lnTo>
                <a:lnTo>
                  <a:pt x="62620" y="25690"/>
                </a:lnTo>
                <a:lnTo>
                  <a:pt x="62700" y="25790"/>
                </a:lnTo>
                <a:lnTo>
                  <a:pt x="62730" y="25850"/>
                </a:lnTo>
                <a:lnTo>
                  <a:pt x="62750" y="25880"/>
                </a:lnTo>
                <a:lnTo>
                  <a:pt x="62790" y="25920"/>
                </a:lnTo>
                <a:lnTo>
                  <a:pt x="62810" y="25950"/>
                </a:lnTo>
                <a:lnTo>
                  <a:pt x="62790" y="25990"/>
                </a:lnTo>
                <a:lnTo>
                  <a:pt x="62780" y="26010"/>
                </a:lnTo>
                <a:lnTo>
                  <a:pt x="62770" y="26030"/>
                </a:lnTo>
                <a:lnTo>
                  <a:pt x="62770" y="26060"/>
                </a:lnTo>
                <a:lnTo>
                  <a:pt x="62780" y="26080"/>
                </a:lnTo>
                <a:lnTo>
                  <a:pt x="62790" y="26090"/>
                </a:lnTo>
                <a:lnTo>
                  <a:pt x="62810" y="26100"/>
                </a:lnTo>
                <a:lnTo>
                  <a:pt x="62840" y="26110"/>
                </a:lnTo>
                <a:lnTo>
                  <a:pt x="62890" y="26110"/>
                </a:lnTo>
                <a:lnTo>
                  <a:pt x="62950" y="26090"/>
                </a:lnTo>
                <a:lnTo>
                  <a:pt x="62970" y="26080"/>
                </a:lnTo>
                <a:lnTo>
                  <a:pt x="63020" y="26080"/>
                </a:lnTo>
                <a:lnTo>
                  <a:pt x="63050" y="26090"/>
                </a:lnTo>
                <a:lnTo>
                  <a:pt x="63100" y="26110"/>
                </a:lnTo>
                <a:lnTo>
                  <a:pt x="63180" y="26170"/>
                </a:lnTo>
                <a:lnTo>
                  <a:pt x="63240" y="26220"/>
                </a:lnTo>
                <a:lnTo>
                  <a:pt x="63240" y="26230"/>
                </a:lnTo>
                <a:lnTo>
                  <a:pt x="63360" y="26320"/>
                </a:lnTo>
                <a:lnTo>
                  <a:pt x="63410" y="26370"/>
                </a:lnTo>
                <a:lnTo>
                  <a:pt x="63570" y="26470"/>
                </a:lnTo>
                <a:lnTo>
                  <a:pt x="63600" y="26500"/>
                </a:lnTo>
                <a:lnTo>
                  <a:pt x="63620" y="26530"/>
                </a:lnTo>
                <a:lnTo>
                  <a:pt x="63620" y="26550"/>
                </a:lnTo>
                <a:lnTo>
                  <a:pt x="63620" y="26570"/>
                </a:lnTo>
                <a:lnTo>
                  <a:pt x="63590" y="26640"/>
                </a:lnTo>
                <a:lnTo>
                  <a:pt x="63580" y="26680"/>
                </a:lnTo>
                <a:lnTo>
                  <a:pt x="63580" y="26710"/>
                </a:lnTo>
                <a:lnTo>
                  <a:pt x="63590" y="26750"/>
                </a:lnTo>
                <a:lnTo>
                  <a:pt x="63600" y="26780"/>
                </a:lnTo>
                <a:lnTo>
                  <a:pt x="63610" y="26820"/>
                </a:lnTo>
                <a:lnTo>
                  <a:pt x="63630" y="26850"/>
                </a:lnTo>
                <a:lnTo>
                  <a:pt x="63670" y="26900"/>
                </a:lnTo>
                <a:lnTo>
                  <a:pt x="63690" y="26920"/>
                </a:lnTo>
                <a:lnTo>
                  <a:pt x="63840" y="27000"/>
                </a:lnTo>
                <a:lnTo>
                  <a:pt x="63880" y="27030"/>
                </a:lnTo>
                <a:lnTo>
                  <a:pt x="63900" y="27050"/>
                </a:lnTo>
                <a:lnTo>
                  <a:pt x="63920" y="27080"/>
                </a:lnTo>
                <a:lnTo>
                  <a:pt x="63940" y="27150"/>
                </a:lnTo>
                <a:lnTo>
                  <a:pt x="63950" y="27170"/>
                </a:lnTo>
                <a:lnTo>
                  <a:pt x="63960" y="27190"/>
                </a:lnTo>
                <a:lnTo>
                  <a:pt x="63970" y="27200"/>
                </a:lnTo>
                <a:lnTo>
                  <a:pt x="64160" y="27330"/>
                </a:lnTo>
                <a:lnTo>
                  <a:pt x="64180" y="27340"/>
                </a:lnTo>
                <a:lnTo>
                  <a:pt x="64320" y="27400"/>
                </a:lnTo>
                <a:lnTo>
                  <a:pt x="64340" y="27410"/>
                </a:lnTo>
                <a:lnTo>
                  <a:pt x="64350" y="27420"/>
                </a:lnTo>
                <a:lnTo>
                  <a:pt x="64390" y="27470"/>
                </a:lnTo>
                <a:lnTo>
                  <a:pt x="64440" y="27510"/>
                </a:lnTo>
                <a:lnTo>
                  <a:pt x="64470" y="27530"/>
                </a:lnTo>
                <a:lnTo>
                  <a:pt x="64490" y="27570"/>
                </a:lnTo>
                <a:lnTo>
                  <a:pt x="64520" y="27600"/>
                </a:lnTo>
                <a:lnTo>
                  <a:pt x="64540" y="27600"/>
                </a:lnTo>
                <a:lnTo>
                  <a:pt x="64560" y="27600"/>
                </a:lnTo>
                <a:lnTo>
                  <a:pt x="64590" y="27560"/>
                </a:lnTo>
                <a:lnTo>
                  <a:pt x="64600" y="27520"/>
                </a:lnTo>
                <a:lnTo>
                  <a:pt x="64630" y="27420"/>
                </a:lnTo>
                <a:lnTo>
                  <a:pt x="64640" y="27380"/>
                </a:lnTo>
                <a:lnTo>
                  <a:pt x="64660" y="27370"/>
                </a:lnTo>
                <a:lnTo>
                  <a:pt x="64680" y="27360"/>
                </a:lnTo>
                <a:lnTo>
                  <a:pt x="64720" y="27370"/>
                </a:lnTo>
                <a:lnTo>
                  <a:pt x="64740" y="27370"/>
                </a:lnTo>
                <a:lnTo>
                  <a:pt x="64760" y="27350"/>
                </a:lnTo>
                <a:lnTo>
                  <a:pt x="64790" y="27290"/>
                </a:lnTo>
                <a:lnTo>
                  <a:pt x="64810" y="27270"/>
                </a:lnTo>
                <a:lnTo>
                  <a:pt x="64840" y="27250"/>
                </a:lnTo>
                <a:lnTo>
                  <a:pt x="64900" y="27230"/>
                </a:lnTo>
                <a:lnTo>
                  <a:pt x="64930" y="27220"/>
                </a:lnTo>
                <a:lnTo>
                  <a:pt x="64960" y="27200"/>
                </a:lnTo>
                <a:lnTo>
                  <a:pt x="64970" y="27190"/>
                </a:lnTo>
                <a:lnTo>
                  <a:pt x="65010" y="27140"/>
                </a:lnTo>
                <a:lnTo>
                  <a:pt x="65030" y="27130"/>
                </a:lnTo>
                <a:lnTo>
                  <a:pt x="65060" y="27130"/>
                </a:lnTo>
                <a:lnTo>
                  <a:pt x="65120" y="27170"/>
                </a:lnTo>
                <a:lnTo>
                  <a:pt x="65190" y="27190"/>
                </a:lnTo>
                <a:lnTo>
                  <a:pt x="65230" y="27200"/>
                </a:lnTo>
                <a:lnTo>
                  <a:pt x="65330" y="2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