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Chumphon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Chumph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370" y="64380"/>
                </a:moveTo>
                <a:lnTo>
                  <a:pt x="34400" y="64320"/>
                </a:lnTo>
                <a:lnTo>
                  <a:pt x="34450" y="64260"/>
                </a:lnTo>
                <a:lnTo>
                  <a:pt x="34530" y="64220"/>
                </a:lnTo>
                <a:lnTo>
                  <a:pt x="34590" y="64240"/>
                </a:lnTo>
                <a:lnTo>
                  <a:pt x="34640" y="64260"/>
                </a:lnTo>
                <a:lnTo>
                  <a:pt x="34700" y="64270"/>
                </a:lnTo>
                <a:lnTo>
                  <a:pt x="34910" y="64170"/>
                </a:lnTo>
                <a:lnTo>
                  <a:pt x="34940" y="64170"/>
                </a:lnTo>
                <a:lnTo>
                  <a:pt x="34990" y="64120"/>
                </a:lnTo>
                <a:lnTo>
                  <a:pt x="35010" y="64070"/>
                </a:lnTo>
                <a:lnTo>
                  <a:pt x="35030" y="63950"/>
                </a:lnTo>
                <a:lnTo>
                  <a:pt x="35030" y="63860"/>
                </a:lnTo>
                <a:lnTo>
                  <a:pt x="34990" y="63730"/>
                </a:lnTo>
                <a:lnTo>
                  <a:pt x="34970" y="63660"/>
                </a:lnTo>
                <a:lnTo>
                  <a:pt x="34980" y="63600"/>
                </a:lnTo>
                <a:lnTo>
                  <a:pt x="34990" y="63530"/>
                </a:lnTo>
                <a:lnTo>
                  <a:pt x="35010" y="63470"/>
                </a:lnTo>
                <a:lnTo>
                  <a:pt x="35050" y="63410"/>
                </a:lnTo>
                <a:lnTo>
                  <a:pt x="35100" y="63360"/>
                </a:lnTo>
                <a:lnTo>
                  <a:pt x="35130" y="63350"/>
                </a:lnTo>
                <a:lnTo>
                  <a:pt x="35160" y="63360"/>
                </a:lnTo>
                <a:lnTo>
                  <a:pt x="35230" y="63380"/>
                </a:lnTo>
                <a:lnTo>
                  <a:pt x="35300" y="63400"/>
                </a:lnTo>
                <a:lnTo>
                  <a:pt x="35360" y="63430"/>
                </a:lnTo>
                <a:lnTo>
                  <a:pt x="35420" y="63430"/>
                </a:lnTo>
                <a:lnTo>
                  <a:pt x="35470" y="63360"/>
                </a:lnTo>
                <a:lnTo>
                  <a:pt x="35530" y="63170"/>
                </a:lnTo>
                <a:lnTo>
                  <a:pt x="35550" y="63120"/>
                </a:lnTo>
                <a:lnTo>
                  <a:pt x="35650" y="63020"/>
                </a:lnTo>
                <a:lnTo>
                  <a:pt x="35890" y="62900"/>
                </a:lnTo>
                <a:lnTo>
                  <a:pt x="35930" y="62860"/>
                </a:lnTo>
                <a:lnTo>
                  <a:pt x="35950" y="62910"/>
                </a:lnTo>
                <a:lnTo>
                  <a:pt x="35970" y="63020"/>
                </a:lnTo>
                <a:lnTo>
                  <a:pt x="35990" y="63040"/>
                </a:lnTo>
                <a:lnTo>
                  <a:pt x="36010" y="63070"/>
                </a:lnTo>
                <a:lnTo>
                  <a:pt x="36100" y="63120"/>
                </a:lnTo>
                <a:lnTo>
                  <a:pt x="36190" y="63150"/>
                </a:lnTo>
                <a:lnTo>
                  <a:pt x="36440" y="63290"/>
                </a:lnTo>
                <a:lnTo>
                  <a:pt x="36500" y="63310"/>
                </a:lnTo>
                <a:lnTo>
                  <a:pt x="36560" y="63330"/>
                </a:lnTo>
                <a:lnTo>
                  <a:pt x="36600" y="63330"/>
                </a:lnTo>
                <a:lnTo>
                  <a:pt x="36680" y="63350"/>
                </a:lnTo>
                <a:lnTo>
                  <a:pt x="36720" y="63350"/>
                </a:lnTo>
                <a:lnTo>
                  <a:pt x="36750" y="63350"/>
                </a:lnTo>
                <a:lnTo>
                  <a:pt x="36780" y="63320"/>
                </a:lnTo>
                <a:lnTo>
                  <a:pt x="36800" y="63320"/>
                </a:lnTo>
                <a:lnTo>
                  <a:pt x="36940" y="63310"/>
                </a:lnTo>
                <a:lnTo>
                  <a:pt x="37010" y="63320"/>
                </a:lnTo>
                <a:lnTo>
                  <a:pt x="37050" y="63330"/>
                </a:lnTo>
                <a:lnTo>
                  <a:pt x="37090" y="63350"/>
                </a:lnTo>
                <a:lnTo>
                  <a:pt x="37120" y="63360"/>
                </a:lnTo>
                <a:lnTo>
                  <a:pt x="37140" y="63360"/>
                </a:lnTo>
                <a:lnTo>
                  <a:pt x="37160" y="63350"/>
                </a:lnTo>
                <a:lnTo>
                  <a:pt x="37180" y="63350"/>
                </a:lnTo>
                <a:lnTo>
                  <a:pt x="37230" y="63350"/>
                </a:lnTo>
                <a:lnTo>
                  <a:pt x="37500" y="63370"/>
                </a:lnTo>
                <a:lnTo>
                  <a:pt x="37550" y="63360"/>
                </a:lnTo>
                <a:lnTo>
                  <a:pt x="37560" y="63350"/>
                </a:lnTo>
                <a:lnTo>
                  <a:pt x="37590" y="63320"/>
                </a:lnTo>
                <a:lnTo>
                  <a:pt x="37620" y="63300"/>
                </a:lnTo>
                <a:lnTo>
                  <a:pt x="37660" y="63280"/>
                </a:lnTo>
                <a:lnTo>
                  <a:pt x="37680" y="63280"/>
                </a:lnTo>
                <a:lnTo>
                  <a:pt x="37720" y="63260"/>
                </a:lnTo>
                <a:lnTo>
                  <a:pt x="37750" y="63240"/>
                </a:lnTo>
                <a:lnTo>
                  <a:pt x="37770" y="63230"/>
                </a:lnTo>
                <a:lnTo>
                  <a:pt x="37780" y="63220"/>
                </a:lnTo>
                <a:lnTo>
                  <a:pt x="37790" y="63200"/>
                </a:lnTo>
                <a:lnTo>
                  <a:pt x="37810" y="63190"/>
                </a:lnTo>
                <a:lnTo>
                  <a:pt x="37820" y="63170"/>
                </a:lnTo>
                <a:lnTo>
                  <a:pt x="37840" y="63160"/>
                </a:lnTo>
                <a:lnTo>
                  <a:pt x="37860" y="63160"/>
                </a:lnTo>
                <a:lnTo>
                  <a:pt x="37920" y="63150"/>
                </a:lnTo>
                <a:lnTo>
                  <a:pt x="37950" y="63140"/>
                </a:lnTo>
                <a:lnTo>
                  <a:pt x="38090" y="63120"/>
                </a:lnTo>
                <a:lnTo>
                  <a:pt x="38070" y="63190"/>
                </a:lnTo>
                <a:lnTo>
                  <a:pt x="38040" y="63300"/>
                </a:lnTo>
                <a:lnTo>
                  <a:pt x="38050" y="63440"/>
                </a:lnTo>
                <a:lnTo>
                  <a:pt x="38140" y="63690"/>
                </a:lnTo>
                <a:lnTo>
                  <a:pt x="38160" y="63820"/>
                </a:lnTo>
                <a:lnTo>
                  <a:pt x="38140" y="63910"/>
                </a:lnTo>
                <a:lnTo>
                  <a:pt x="38090" y="63910"/>
                </a:lnTo>
                <a:lnTo>
                  <a:pt x="38050" y="63860"/>
                </a:lnTo>
                <a:lnTo>
                  <a:pt x="38040" y="63840"/>
                </a:lnTo>
                <a:lnTo>
                  <a:pt x="37930" y="63830"/>
                </a:lnTo>
                <a:lnTo>
                  <a:pt x="37840" y="63840"/>
                </a:lnTo>
                <a:lnTo>
                  <a:pt x="37790" y="63860"/>
                </a:lnTo>
                <a:lnTo>
                  <a:pt x="37740" y="63890"/>
                </a:lnTo>
                <a:lnTo>
                  <a:pt x="37710" y="63940"/>
                </a:lnTo>
                <a:lnTo>
                  <a:pt x="37710" y="64190"/>
                </a:lnTo>
                <a:lnTo>
                  <a:pt x="37690" y="64300"/>
                </a:lnTo>
                <a:lnTo>
                  <a:pt x="37330" y="64850"/>
                </a:lnTo>
                <a:lnTo>
                  <a:pt x="37310" y="64900"/>
                </a:lnTo>
                <a:lnTo>
                  <a:pt x="37320" y="64960"/>
                </a:lnTo>
                <a:lnTo>
                  <a:pt x="37340" y="65010"/>
                </a:lnTo>
                <a:lnTo>
                  <a:pt x="37320" y="65030"/>
                </a:lnTo>
                <a:lnTo>
                  <a:pt x="37250" y="65040"/>
                </a:lnTo>
                <a:lnTo>
                  <a:pt x="37140" y="65070"/>
                </a:lnTo>
                <a:lnTo>
                  <a:pt x="37040" y="65140"/>
                </a:lnTo>
                <a:lnTo>
                  <a:pt x="36960" y="65240"/>
                </a:lnTo>
                <a:lnTo>
                  <a:pt x="36900" y="65340"/>
                </a:lnTo>
                <a:lnTo>
                  <a:pt x="36860" y="65460"/>
                </a:lnTo>
                <a:lnTo>
                  <a:pt x="36810" y="65750"/>
                </a:lnTo>
                <a:lnTo>
                  <a:pt x="36750" y="65850"/>
                </a:lnTo>
                <a:lnTo>
                  <a:pt x="36690" y="65880"/>
                </a:lnTo>
                <a:lnTo>
                  <a:pt x="36610" y="65890"/>
                </a:lnTo>
                <a:lnTo>
                  <a:pt x="36550" y="65920"/>
                </a:lnTo>
                <a:lnTo>
                  <a:pt x="36530" y="66000"/>
                </a:lnTo>
                <a:lnTo>
                  <a:pt x="36540" y="66040"/>
                </a:lnTo>
                <a:lnTo>
                  <a:pt x="36580" y="66070"/>
                </a:lnTo>
                <a:lnTo>
                  <a:pt x="36630" y="66080"/>
                </a:lnTo>
                <a:lnTo>
                  <a:pt x="36690" y="66080"/>
                </a:lnTo>
                <a:lnTo>
                  <a:pt x="36650" y="66160"/>
                </a:lnTo>
                <a:lnTo>
                  <a:pt x="36590" y="66230"/>
                </a:lnTo>
                <a:lnTo>
                  <a:pt x="36550" y="66300"/>
                </a:lnTo>
                <a:lnTo>
                  <a:pt x="36530" y="66390"/>
                </a:lnTo>
                <a:lnTo>
                  <a:pt x="36560" y="66470"/>
                </a:lnTo>
                <a:lnTo>
                  <a:pt x="36750" y="66590"/>
                </a:lnTo>
                <a:lnTo>
                  <a:pt x="36810" y="66660"/>
                </a:lnTo>
                <a:lnTo>
                  <a:pt x="36830" y="66740"/>
                </a:lnTo>
                <a:lnTo>
                  <a:pt x="36820" y="66850"/>
                </a:lnTo>
                <a:lnTo>
                  <a:pt x="36790" y="66950"/>
                </a:lnTo>
                <a:lnTo>
                  <a:pt x="36750" y="67000"/>
                </a:lnTo>
                <a:lnTo>
                  <a:pt x="36670" y="67000"/>
                </a:lnTo>
                <a:lnTo>
                  <a:pt x="36620" y="67000"/>
                </a:lnTo>
                <a:lnTo>
                  <a:pt x="36490" y="67080"/>
                </a:lnTo>
                <a:lnTo>
                  <a:pt x="36470" y="67000"/>
                </a:lnTo>
                <a:lnTo>
                  <a:pt x="36430" y="66950"/>
                </a:lnTo>
                <a:lnTo>
                  <a:pt x="36360" y="66910"/>
                </a:lnTo>
                <a:lnTo>
                  <a:pt x="36290" y="66870"/>
                </a:lnTo>
                <a:lnTo>
                  <a:pt x="36190" y="66910"/>
                </a:lnTo>
                <a:lnTo>
                  <a:pt x="36120" y="66920"/>
                </a:lnTo>
                <a:lnTo>
                  <a:pt x="36050" y="66930"/>
                </a:lnTo>
                <a:lnTo>
                  <a:pt x="36000" y="67000"/>
                </a:lnTo>
                <a:lnTo>
                  <a:pt x="36000" y="67060"/>
                </a:lnTo>
                <a:lnTo>
                  <a:pt x="36040" y="67330"/>
                </a:lnTo>
                <a:lnTo>
                  <a:pt x="36100" y="67420"/>
                </a:lnTo>
                <a:lnTo>
                  <a:pt x="36320" y="67620"/>
                </a:lnTo>
                <a:lnTo>
                  <a:pt x="36430" y="67750"/>
                </a:lnTo>
                <a:lnTo>
                  <a:pt x="36500" y="67770"/>
                </a:lnTo>
                <a:lnTo>
                  <a:pt x="36610" y="67740"/>
                </a:lnTo>
                <a:lnTo>
                  <a:pt x="36530" y="67860"/>
                </a:lnTo>
                <a:lnTo>
                  <a:pt x="36290" y="67880"/>
                </a:lnTo>
                <a:lnTo>
                  <a:pt x="36240" y="67970"/>
                </a:lnTo>
                <a:lnTo>
                  <a:pt x="36210" y="68120"/>
                </a:lnTo>
                <a:lnTo>
                  <a:pt x="36050" y="68380"/>
                </a:lnTo>
                <a:lnTo>
                  <a:pt x="36000" y="68530"/>
                </a:lnTo>
                <a:lnTo>
                  <a:pt x="36010" y="68700"/>
                </a:lnTo>
                <a:lnTo>
                  <a:pt x="36070" y="68810"/>
                </a:lnTo>
                <a:lnTo>
                  <a:pt x="36130" y="68900"/>
                </a:lnTo>
                <a:lnTo>
                  <a:pt x="36160" y="69010"/>
                </a:lnTo>
                <a:lnTo>
                  <a:pt x="36140" y="69080"/>
                </a:lnTo>
                <a:lnTo>
                  <a:pt x="36060" y="69140"/>
                </a:lnTo>
                <a:lnTo>
                  <a:pt x="36040" y="69220"/>
                </a:lnTo>
                <a:lnTo>
                  <a:pt x="36080" y="69480"/>
                </a:lnTo>
                <a:lnTo>
                  <a:pt x="36080" y="69960"/>
                </a:lnTo>
                <a:lnTo>
                  <a:pt x="36090" y="69980"/>
                </a:lnTo>
                <a:lnTo>
                  <a:pt x="36110" y="70000"/>
                </a:lnTo>
                <a:lnTo>
                  <a:pt x="36120" y="70020"/>
                </a:lnTo>
                <a:lnTo>
                  <a:pt x="36120" y="70070"/>
                </a:lnTo>
                <a:lnTo>
                  <a:pt x="36100" y="70100"/>
                </a:lnTo>
                <a:lnTo>
                  <a:pt x="36020" y="70160"/>
                </a:lnTo>
                <a:lnTo>
                  <a:pt x="36000" y="70190"/>
                </a:lnTo>
                <a:lnTo>
                  <a:pt x="35980" y="70250"/>
                </a:lnTo>
                <a:lnTo>
                  <a:pt x="35960" y="70310"/>
                </a:lnTo>
                <a:lnTo>
                  <a:pt x="35960" y="70420"/>
                </a:lnTo>
                <a:lnTo>
                  <a:pt x="35860" y="70430"/>
                </a:lnTo>
                <a:lnTo>
                  <a:pt x="35770" y="70450"/>
                </a:lnTo>
                <a:lnTo>
                  <a:pt x="35720" y="70440"/>
                </a:lnTo>
                <a:lnTo>
                  <a:pt x="35700" y="70450"/>
                </a:lnTo>
                <a:lnTo>
                  <a:pt x="35680" y="70460"/>
                </a:lnTo>
                <a:lnTo>
                  <a:pt x="35610" y="70530"/>
                </a:lnTo>
                <a:lnTo>
                  <a:pt x="35480" y="70600"/>
                </a:lnTo>
                <a:lnTo>
                  <a:pt x="35420" y="70620"/>
                </a:lnTo>
                <a:lnTo>
                  <a:pt x="35370" y="70670"/>
                </a:lnTo>
                <a:lnTo>
                  <a:pt x="35350" y="70690"/>
                </a:lnTo>
                <a:lnTo>
                  <a:pt x="35330" y="70730"/>
                </a:lnTo>
                <a:lnTo>
                  <a:pt x="35300" y="70770"/>
                </a:lnTo>
                <a:lnTo>
                  <a:pt x="35280" y="70780"/>
                </a:lnTo>
                <a:lnTo>
                  <a:pt x="35240" y="70790"/>
                </a:lnTo>
                <a:lnTo>
                  <a:pt x="35170" y="70800"/>
                </a:lnTo>
                <a:lnTo>
                  <a:pt x="35130" y="70790"/>
                </a:lnTo>
                <a:lnTo>
                  <a:pt x="35110" y="70780"/>
                </a:lnTo>
                <a:lnTo>
                  <a:pt x="35100" y="70770"/>
                </a:lnTo>
                <a:lnTo>
                  <a:pt x="35090" y="70770"/>
                </a:lnTo>
                <a:lnTo>
                  <a:pt x="35070" y="70770"/>
                </a:lnTo>
                <a:lnTo>
                  <a:pt x="34870" y="70830"/>
                </a:lnTo>
                <a:lnTo>
                  <a:pt x="34800" y="70840"/>
                </a:lnTo>
                <a:lnTo>
                  <a:pt x="34710" y="70850"/>
                </a:lnTo>
                <a:lnTo>
                  <a:pt x="34680" y="70840"/>
                </a:lnTo>
                <a:lnTo>
                  <a:pt x="34660" y="70840"/>
                </a:lnTo>
                <a:lnTo>
                  <a:pt x="34640" y="70830"/>
                </a:lnTo>
                <a:lnTo>
                  <a:pt x="34580" y="70800"/>
                </a:lnTo>
                <a:lnTo>
                  <a:pt x="34560" y="70800"/>
                </a:lnTo>
                <a:lnTo>
                  <a:pt x="34540" y="70790"/>
                </a:lnTo>
                <a:lnTo>
                  <a:pt x="34510" y="70790"/>
                </a:lnTo>
                <a:lnTo>
                  <a:pt x="34430" y="70820"/>
                </a:lnTo>
                <a:lnTo>
                  <a:pt x="34320" y="70870"/>
                </a:lnTo>
                <a:lnTo>
                  <a:pt x="34220" y="70930"/>
                </a:lnTo>
                <a:lnTo>
                  <a:pt x="34130" y="70980"/>
                </a:lnTo>
                <a:lnTo>
                  <a:pt x="34090" y="70990"/>
                </a:lnTo>
                <a:lnTo>
                  <a:pt x="34030" y="71020"/>
                </a:lnTo>
                <a:lnTo>
                  <a:pt x="34020" y="71030"/>
                </a:lnTo>
                <a:lnTo>
                  <a:pt x="33950" y="71070"/>
                </a:lnTo>
                <a:lnTo>
                  <a:pt x="33930" y="71080"/>
                </a:lnTo>
                <a:lnTo>
                  <a:pt x="33910" y="71080"/>
                </a:lnTo>
                <a:lnTo>
                  <a:pt x="33900" y="71070"/>
                </a:lnTo>
                <a:lnTo>
                  <a:pt x="33880" y="71060"/>
                </a:lnTo>
                <a:lnTo>
                  <a:pt x="33870" y="71050"/>
                </a:lnTo>
                <a:lnTo>
                  <a:pt x="33840" y="71050"/>
                </a:lnTo>
                <a:lnTo>
                  <a:pt x="33820" y="71070"/>
                </a:lnTo>
                <a:lnTo>
                  <a:pt x="33800" y="71110"/>
                </a:lnTo>
                <a:lnTo>
                  <a:pt x="33760" y="71320"/>
                </a:lnTo>
                <a:lnTo>
                  <a:pt x="33730" y="71390"/>
                </a:lnTo>
                <a:lnTo>
                  <a:pt x="33600" y="71570"/>
                </a:lnTo>
                <a:lnTo>
                  <a:pt x="33470" y="71420"/>
                </a:lnTo>
                <a:lnTo>
                  <a:pt x="33270" y="71300"/>
                </a:lnTo>
                <a:lnTo>
                  <a:pt x="33210" y="71270"/>
                </a:lnTo>
                <a:lnTo>
                  <a:pt x="33110" y="71240"/>
                </a:lnTo>
                <a:lnTo>
                  <a:pt x="33080" y="71230"/>
                </a:lnTo>
                <a:lnTo>
                  <a:pt x="33070" y="71210"/>
                </a:lnTo>
                <a:lnTo>
                  <a:pt x="33080" y="71190"/>
                </a:lnTo>
                <a:lnTo>
                  <a:pt x="33080" y="71170"/>
                </a:lnTo>
                <a:lnTo>
                  <a:pt x="33090" y="71140"/>
                </a:lnTo>
                <a:lnTo>
                  <a:pt x="33090" y="71120"/>
                </a:lnTo>
                <a:lnTo>
                  <a:pt x="33060" y="71050"/>
                </a:lnTo>
                <a:lnTo>
                  <a:pt x="33060" y="71020"/>
                </a:lnTo>
                <a:lnTo>
                  <a:pt x="33060" y="71000"/>
                </a:lnTo>
                <a:lnTo>
                  <a:pt x="33050" y="70970"/>
                </a:lnTo>
                <a:lnTo>
                  <a:pt x="33040" y="70950"/>
                </a:lnTo>
                <a:lnTo>
                  <a:pt x="33010" y="70890"/>
                </a:lnTo>
                <a:lnTo>
                  <a:pt x="33000" y="70870"/>
                </a:lnTo>
                <a:lnTo>
                  <a:pt x="32990" y="70840"/>
                </a:lnTo>
                <a:lnTo>
                  <a:pt x="32970" y="70750"/>
                </a:lnTo>
                <a:lnTo>
                  <a:pt x="32930" y="70640"/>
                </a:lnTo>
                <a:lnTo>
                  <a:pt x="32920" y="70590"/>
                </a:lnTo>
                <a:lnTo>
                  <a:pt x="32920" y="70550"/>
                </a:lnTo>
                <a:lnTo>
                  <a:pt x="32950" y="70450"/>
                </a:lnTo>
                <a:lnTo>
                  <a:pt x="32960" y="70440"/>
                </a:lnTo>
                <a:lnTo>
                  <a:pt x="32980" y="70420"/>
                </a:lnTo>
                <a:lnTo>
                  <a:pt x="33000" y="70390"/>
                </a:lnTo>
                <a:lnTo>
                  <a:pt x="33060" y="70340"/>
                </a:lnTo>
                <a:lnTo>
                  <a:pt x="33090" y="70320"/>
                </a:lnTo>
                <a:lnTo>
                  <a:pt x="33100" y="70300"/>
                </a:lnTo>
                <a:lnTo>
                  <a:pt x="33170" y="70230"/>
                </a:lnTo>
                <a:lnTo>
                  <a:pt x="33190" y="70220"/>
                </a:lnTo>
                <a:lnTo>
                  <a:pt x="33210" y="70210"/>
                </a:lnTo>
                <a:lnTo>
                  <a:pt x="33230" y="70210"/>
                </a:lnTo>
                <a:lnTo>
                  <a:pt x="33250" y="70200"/>
                </a:lnTo>
                <a:lnTo>
                  <a:pt x="33270" y="70190"/>
                </a:lnTo>
                <a:lnTo>
                  <a:pt x="33290" y="70180"/>
                </a:lnTo>
                <a:lnTo>
                  <a:pt x="33310" y="70170"/>
                </a:lnTo>
                <a:lnTo>
                  <a:pt x="33350" y="70110"/>
                </a:lnTo>
                <a:lnTo>
                  <a:pt x="33360" y="70090"/>
                </a:lnTo>
                <a:lnTo>
                  <a:pt x="33430" y="70020"/>
                </a:lnTo>
                <a:lnTo>
                  <a:pt x="33440" y="69990"/>
                </a:lnTo>
                <a:lnTo>
                  <a:pt x="33460" y="69950"/>
                </a:lnTo>
                <a:lnTo>
                  <a:pt x="33480" y="69850"/>
                </a:lnTo>
                <a:lnTo>
                  <a:pt x="33490" y="69810"/>
                </a:lnTo>
                <a:lnTo>
                  <a:pt x="33500" y="69780"/>
                </a:lnTo>
                <a:lnTo>
                  <a:pt x="33530" y="69750"/>
                </a:lnTo>
                <a:lnTo>
                  <a:pt x="33550" y="69730"/>
                </a:lnTo>
                <a:lnTo>
                  <a:pt x="33560" y="69720"/>
                </a:lnTo>
                <a:lnTo>
                  <a:pt x="33580" y="69710"/>
                </a:lnTo>
                <a:lnTo>
                  <a:pt x="33630" y="69670"/>
                </a:lnTo>
                <a:lnTo>
                  <a:pt x="33650" y="69650"/>
                </a:lnTo>
                <a:lnTo>
                  <a:pt x="33700" y="69560"/>
                </a:lnTo>
                <a:lnTo>
                  <a:pt x="33730" y="69530"/>
                </a:lnTo>
                <a:lnTo>
                  <a:pt x="33740" y="69520"/>
                </a:lnTo>
                <a:lnTo>
                  <a:pt x="33800" y="69490"/>
                </a:lnTo>
                <a:lnTo>
                  <a:pt x="33820" y="69480"/>
                </a:lnTo>
                <a:lnTo>
                  <a:pt x="33840" y="69480"/>
                </a:lnTo>
                <a:lnTo>
                  <a:pt x="33850" y="69490"/>
                </a:lnTo>
                <a:lnTo>
                  <a:pt x="33870" y="69490"/>
                </a:lnTo>
                <a:lnTo>
                  <a:pt x="33890" y="69500"/>
                </a:lnTo>
                <a:lnTo>
                  <a:pt x="33930" y="69500"/>
                </a:lnTo>
                <a:lnTo>
                  <a:pt x="33980" y="69510"/>
                </a:lnTo>
                <a:lnTo>
                  <a:pt x="34010" y="69500"/>
                </a:lnTo>
                <a:lnTo>
                  <a:pt x="34040" y="69470"/>
                </a:lnTo>
                <a:lnTo>
                  <a:pt x="34130" y="69320"/>
                </a:lnTo>
                <a:lnTo>
                  <a:pt x="34180" y="69270"/>
                </a:lnTo>
                <a:lnTo>
                  <a:pt x="34200" y="69230"/>
                </a:lnTo>
                <a:lnTo>
                  <a:pt x="34210" y="69220"/>
                </a:lnTo>
                <a:lnTo>
                  <a:pt x="34230" y="69200"/>
                </a:lnTo>
                <a:lnTo>
                  <a:pt x="34290" y="69160"/>
                </a:lnTo>
                <a:lnTo>
                  <a:pt x="34300" y="69150"/>
                </a:lnTo>
                <a:lnTo>
                  <a:pt x="34330" y="69140"/>
                </a:lnTo>
                <a:lnTo>
                  <a:pt x="34420" y="69130"/>
                </a:lnTo>
                <a:lnTo>
                  <a:pt x="34440" y="69120"/>
                </a:lnTo>
                <a:lnTo>
                  <a:pt x="34520" y="69060"/>
                </a:lnTo>
                <a:lnTo>
                  <a:pt x="34550" y="69010"/>
                </a:lnTo>
                <a:lnTo>
                  <a:pt x="34570" y="68960"/>
                </a:lnTo>
                <a:lnTo>
                  <a:pt x="34580" y="68900"/>
                </a:lnTo>
                <a:lnTo>
                  <a:pt x="34590" y="68870"/>
                </a:lnTo>
                <a:lnTo>
                  <a:pt x="34600" y="68840"/>
                </a:lnTo>
                <a:lnTo>
                  <a:pt x="34660" y="68770"/>
                </a:lnTo>
                <a:lnTo>
                  <a:pt x="34680" y="68740"/>
                </a:lnTo>
                <a:lnTo>
                  <a:pt x="34720" y="68500"/>
                </a:lnTo>
                <a:lnTo>
                  <a:pt x="34730" y="68440"/>
                </a:lnTo>
                <a:lnTo>
                  <a:pt x="34730" y="68400"/>
                </a:lnTo>
                <a:lnTo>
                  <a:pt x="34560" y="68160"/>
                </a:lnTo>
                <a:lnTo>
                  <a:pt x="34540" y="68120"/>
                </a:lnTo>
                <a:lnTo>
                  <a:pt x="34500" y="68070"/>
                </a:lnTo>
                <a:lnTo>
                  <a:pt x="34480" y="68020"/>
                </a:lnTo>
                <a:lnTo>
                  <a:pt x="34470" y="68000"/>
                </a:lnTo>
                <a:lnTo>
                  <a:pt x="34460" y="67960"/>
                </a:lnTo>
                <a:lnTo>
                  <a:pt x="34460" y="67900"/>
                </a:lnTo>
                <a:lnTo>
                  <a:pt x="34490" y="67780"/>
                </a:lnTo>
                <a:lnTo>
                  <a:pt x="34510" y="67750"/>
                </a:lnTo>
                <a:lnTo>
                  <a:pt x="34530" y="67720"/>
                </a:lnTo>
                <a:lnTo>
                  <a:pt x="34540" y="67700"/>
                </a:lnTo>
                <a:lnTo>
                  <a:pt x="34570" y="67660"/>
                </a:lnTo>
                <a:lnTo>
                  <a:pt x="34600" y="67610"/>
                </a:lnTo>
                <a:lnTo>
                  <a:pt x="34600" y="67580"/>
                </a:lnTo>
                <a:lnTo>
                  <a:pt x="34600" y="67550"/>
                </a:lnTo>
                <a:lnTo>
                  <a:pt x="34580" y="67490"/>
                </a:lnTo>
                <a:lnTo>
                  <a:pt x="34580" y="67430"/>
                </a:lnTo>
                <a:lnTo>
                  <a:pt x="34580" y="67390"/>
                </a:lnTo>
                <a:lnTo>
                  <a:pt x="34600" y="67370"/>
                </a:lnTo>
                <a:lnTo>
                  <a:pt x="34620" y="67370"/>
                </a:lnTo>
                <a:lnTo>
                  <a:pt x="34640" y="67360"/>
                </a:lnTo>
                <a:lnTo>
                  <a:pt x="34660" y="67340"/>
                </a:lnTo>
                <a:lnTo>
                  <a:pt x="34700" y="67250"/>
                </a:lnTo>
                <a:lnTo>
                  <a:pt x="34760" y="67160"/>
                </a:lnTo>
                <a:lnTo>
                  <a:pt x="34800" y="67100"/>
                </a:lnTo>
                <a:lnTo>
                  <a:pt x="34810" y="67050"/>
                </a:lnTo>
                <a:lnTo>
                  <a:pt x="34810" y="67020"/>
                </a:lnTo>
                <a:lnTo>
                  <a:pt x="34810" y="67000"/>
                </a:lnTo>
                <a:lnTo>
                  <a:pt x="34800" y="66990"/>
                </a:lnTo>
                <a:lnTo>
                  <a:pt x="34780" y="66940"/>
                </a:lnTo>
                <a:lnTo>
                  <a:pt x="34770" y="66890"/>
                </a:lnTo>
                <a:lnTo>
                  <a:pt x="34770" y="66860"/>
                </a:lnTo>
                <a:lnTo>
                  <a:pt x="34760" y="66840"/>
                </a:lnTo>
                <a:lnTo>
                  <a:pt x="34750" y="66820"/>
                </a:lnTo>
                <a:lnTo>
                  <a:pt x="34730" y="66800"/>
                </a:lnTo>
                <a:lnTo>
                  <a:pt x="34720" y="66790"/>
                </a:lnTo>
                <a:lnTo>
                  <a:pt x="34650" y="66780"/>
                </a:lnTo>
                <a:lnTo>
                  <a:pt x="34630" y="66770"/>
                </a:lnTo>
                <a:lnTo>
                  <a:pt x="34610" y="66760"/>
                </a:lnTo>
                <a:lnTo>
                  <a:pt x="34600" y="66740"/>
                </a:lnTo>
                <a:lnTo>
                  <a:pt x="34590" y="66710"/>
                </a:lnTo>
                <a:lnTo>
                  <a:pt x="34580" y="66690"/>
                </a:lnTo>
                <a:lnTo>
                  <a:pt x="34570" y="66680"/>
                </a:lnTo>
                <a:lnTo>
                  <a:pt x="34540" y="66650"/>
                </a:lnTo>
                <a:lnTo>
                  <a:pt x="34530" y="66630"/>
                </a:lnTo>
                <a:lnTo>
                  <a:pt x="34520" y="66610"/>
                </a:lnTo>
                <a:lnTo>
                  <a:pt x="34520" y="66590"/>
                </a:lnTo>
                <a:lnTo>
                  <a:pt x="34520" y="66400"/>
                </a:lnTo>
                <a:lnTo>
                  <a:pt x="34520" y="66360"/>
                </a:lnTo>
                <a:lnTo>
                  <a:pt x="34530" y="66320"/>
                </a:lnTo>
                <a:lnTo>
                  <a:pt x="34540" y="66300"/>
                </a:lnTo>
                <a:lnTo>
                  <a:pt x="34570" y="66230"/>
                </a:lnTo>
                <a:lnTo>
                  <a:pt x="34580" y="66220"/>
                </a:lnTo>
                <a:lnTo>
                  <a:pt x="34590" y="66210"/>
                </a:lnTo>
                <a:lnTo>
                  <a:pt x="34630" y="66180"/>
                </a:lnTo>
                <a:lnTo>
                  <a:pt x="34650" y="66160"/>
                </a:lnTo>
                <a:lnTo>
                  <a:pt x="34680" y="66110"/>
                </a:lnTo>
                <a:lnTo>
                  <a:pt x="34690" y="66100"/>
                </a:lnTo>
                <a:lnTo>
                  <a:pt x="34710" y="66090"/>
                </a:lnTo>
                <a:lnTo>
                  <a:pt x="34770" y="66070"/>
                </a:lnTo>
                <a:lnTo>
                  <a:pt x="34790" y="66060"/>
                </a:lnTo>
                <a:lnTo>
                  <a:pt x="34800" y="66040"/>
                </a:lnTo>
                <a:lnTo>
                  <a:pt x="34840" y="65970"/>
                </a:lnTo>
                <a:lnTo>
                  <a:pt x="34900" y="65910"/>
                </a:lnTo>
                <a:lnTo>
                  <a:pt x="34900" y="65890"/>
                </a:lnTo>
                <a:lnTo>
                  <a:pt x="34900" y="65870"/>
                </a:lnTo>
                <a:lnTo>
                  <a:pt x="34880" y="65850"/>
                </a:lnTo>
                <a:lnTo>
                  <a:pt x="34850" y="65820"/>
                </a:lnTo>
                <a:lnTo>
                  <a:pt x="34840" y="65800"/>
                </a:lnTo>
                <a:lnTo>
                  <a:pt x="34830" y="65760"/>
                </a:lnTo>
                <a:lnTo>
                  <a:pt x="34830" y="65740"/>
                </a:lnTo>
                <a:lnTo>
                  <a:pt x="34840" y="65720"/>
                </a:lnTo>
                <a:lnTo>
                  <a:pt x="34850" y="65710"/>
                </a:lnTo>
                <a:lnTo>
                  <a:pt x="34880" y="65680"/>
                </a:lnTo>
                <a:lnTo>
                  <a:pt x="34900" y="65640"/>
                </a:lnTo>
                <a:lnTo>
                  <a:pt x="34940" y="65550"/>
                </a:lnTo>
                <a:lnTo>
                  <a:pt x="34950" y="65510"/>
                </a:lnTo>
                <a:lnTo>
                  <a:pt x="34950" y="65480"/>
                </a:lnTo>
                <a:lnTo>
                  <a:pt x="34910" y="65450"/>
                </a:lnTo>
                <a:lnTo>
                  <a:pt x="34890" y="65430"/>
                </a:lnTo>
                <a:lnTo>
                  <a:pt x="34870" y="65330"/>
                </a:lnTo>
                <a:lnTo>
                  <a:pt x="34860" y="65300"/>
                </a:lnTo>
                <a:lnTo>
                  <a:pt x="34840" y="65270"/>
                </a:lnTo>
                <a:lnTo>
                  <a:pt x="34830" y="65260"/>
                </a:lnTo>
                <a:lnTo>
                  <a:pt x="34790" y="65240"/>
                </a:lnTo>
                <a:lnTo>
                  <a:pt x="34770" y="65230"/>
                </a:lnTo>
                <a:lnTo>
                  <a:pt x="34760" y="65210"/>
                </a:lnTo>
                <a:lnTo>
                  <a:pt x="34750" y="65190"/>
                </a:lnTo>
                <a:lnTo>
                  <a:pt x="34750" y="65120"/>
                </a:lnTo>
                <a:lnTo>
                  <a:pt x="34740" y="65110"/>
                </a:lnTo>
                <a:lnTo>
                  <a:pt x="34720" y="65090"/>
                </a:lnTo>
                <a:lnTo>
                  <a:pt x="34680" y="65080"/>
                </a:lnTo>
                <a:lnTo>
                  <a:pt x="34660" y="65080"/>
                </a:lnTo>
                <a:lnTo>
                  <a:pt x="34640" y="65070"/>
                </a:lnTo>
                <a:lnTo>
                  <a:pt x="34630" y="65050"/>
                </a:lnTo>
                <a:lnTo>
                  <a:pt x="34620" y="65030"/>
                </a:lnTo>
                <a:lnTo>
                  <a:pt x="34620" y="65010"/>
                </a:lnTo>
                <a:lnTo>
                  <a:pt x="34600" y="65000"/>
                </a:lnTo>
                <a:lnTo>
                  <a:pt x="34570" y="65000"/>
                </a:lnTo>
                <a:lnTo>
                  <a:pt x="34550" y="65000"/>
                </a:lnTo>
                <a:lnTo>
                  <a:pt x="34530" y="64960"/>
                </a:lnTo>
                <a:lnTo>
                  <a:pt x="34530" y="64930"/>
                </a:lnTo>
                <a:lnTo>
                  <a:pt x="34530" y="64910"/>
                </a:lnTo>
                <a:lnTo>
                  <a:pt x="34540" y="64890"/>
                </a:lnTo>
                <a:lnTo>
                  <a:pt x="34550" y="64870"/>
                </a:lnTo>
                <a:lnTo>
                  <a:pt x="34570" y="64830"/>
                </a:lnTo>
                <a:lnTo>
                  <a:pt x="34640" y="64660"/>
                </a:lnTo>
                <a:lnTo>
                  <a:pt x="34640" y="64630"/>
                </a:lnTo>
                <a:lnTo>
                  <a:pt x="34630" y="64620"/>
                </a:lnTo>
                <a:lnTo>
                  <a:pt x="34570" y="64590"/>
                </a:lnTo>
                <a:lnTo>
                  <a:pt x="34550" y="64580"/>
                </a:lnTo>
                <a:lnTo>
                  <a:pt x="34540" y="64570"/>
                </a:lnTo>
                <a:lnTo>
                  <a:pt x="34530" y="64550"/>
                </a:lnTo>
                <a:lnTo>
                  <a:pt x="34500" y="64490"/>
                </a:lnTo>
                <a:lnTo>
                  <a:pt x="34480" y="64460"/>
                </a:lnTo>
                <a:lnTo>
                  <a:pt x="34370" y="64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