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Chon Buri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Chon 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90" y="49860"/>
                </a:moveTo>
                <a:lnTo>
                  <a:pt x="51170" y="50000"/>
                </a:lnTo>
                <a:lnTo>
                  <a:pt x="51140" y="50090"/>
                </a:lnTo>
                <a:lnTo>
                  <a:pt x="50950" y="50010"/>
                </a:lnTo>
                <a:lnTo>
                  <a:pt x="50810" y="49990"/>
                </a:lnTo>
                <a:lnTo>
                  <a:pt x="50780" y="50000"/>
                </a:lnTo>
                <a:lnTo>
                  <a:pt x="50720" y="50050"/>
                </a:lnTo>
                <a:lnTo>
                  <a:pt x="50700" y="50060"/>
                </a:lnTo>
                <a:lnTo>
                  <a:pt x="50520" y="50120"/>
                </a:lnTo>
                <a:lnTo>
                  <a:pt x="50490" y="50140"/>
                </a:lnTo>
                <a:lnTo>
                  <a:pt x="50470" y="50160"/>
                </a:lnTo>
                <a:lnTo>
                  <a:pt x="50460" y="50270"/>
                </a:lnTo>
                <a:lnTo>
                  <a:pt x="50450" y="50330"/>
                </a:lnTo>
                <a:lnTo>
                  <a:pt x="50440" y="50360"/>
                </a:lnTo>
                <a:lnTo>
                  <a:pt x="50410" y="50380"/>
                </a:lnTo>
                <a:lnTo>
                  <a:pt x="50380" y="50420"/>
                </a:lnTo>
                <a:lnTo>
                  <a:pt x="50290" y="50480"/>
                </a:lnTo>
                <a:lnTo>
                  <a:pt x="50250" y="50500"/>
                </a:lnTo>
                <a:lnTo>
                  <a:pt x="50210" y="50520"/>
                </a:lnTo>
                <a:lnTo>
                  <a:pt x="50190" y="50520"/>
                </a:lnTo>
                <a:lnTo>
                  <a:pt x="50140" y="50510"/>
                </a:lnTo>
                <a:lnTo>
                  <a:pt x="50070" y="50480"/>
                </a:lnTo>
                <a:lnTo>
                  <a:pt x="50030" y="50480"/>
                </a:lnTo>
                <a:lnTo>
                  <a:pt x="50010" y="50480"/>
                </a:lnTo>
                <a:lnTo>
                  <a:pt x="49990" y="50490"/>
                </a:lnTo>
                <a:lnTo>
                  <a:pt x="49980" y="50500"/>
                </a:lnTo>
                <a:lnTo>
                  <a:pt x="49920" y="50580"/>
                </a:lnTo>
                <a:lnTo>
                  <a:pt x="49910" y="50590"/>
                </a:lnTo>
                <a:lnTo>
                  <a:pt x="49880" y="50630"/>
                </a:lnTo>
                <a:lnTo>
                  <a:pt x="49810" y="50700"/>
                </a:lnTo>
                <a:lnTo>
                  <a:pt x="49770" y="50720"/>
                </a:lnTo>
                <a:lnTo>
                  <a:pt x="49740" y="50720"/>
                </a:lnTo>
                <a:lnTo>
                  <a:pt x="49720" y="50720"/>
                </a:lnTo>
                <a:lnTo>
                  <a:pt x="49660" y="50680"/>
                </a:lnTo>
                <a:lnTo>
                  <a:pt x="49610" y="50670"/>
                </a:lnTo>
                <a:lnTo>
                  <a:pt x="49590" y="50680"/>
                </a:lnTo>
                <a:lnTo>
                  <a:pt x="49560" y="50680"/>
                </a:lnTo>
                <a:lnTo>
                  <a:pt x="49430" y="50790"/>
                </a:lnTo>
                <a:lnTo>
                  <a:pt x="49390" y="50800"/>
                </a:lnTo>
                <a:lnTo>
                  <a:pt x="49360" y="50810"/>
                </a:lnTo>
                <a:lnTo>
                  <a:pt x="49340" y="50800"/>
                </a:lnTo>
                <a:lnTo>
                  <a:pt x="49310" y="50780"/>
                </a:lnTo>
                <a:lnTo>
                  <a:pt x="49160" y="50620"/>
                </a:lnTo>
                <a:lnTo>
                  <a:pt x="49130" y="50590"/>
                </a:lnTo>
                <a:lnTo>
                  <a:pt x="49110" y="50580"/>
                </a:lnTo>
                <a:lnTo>
                  <a:pt x="49050" y="50530"/>
                </a:lnTo>
                <a:lnTo>
                  <a:pt x="49030" y="50520"/>
                </a:lnTo>
                <a:lnTo>
                  <a:pt x="48990" y="50500"/>
                </a:lnTo>
                <a:lnTo>
                  <a:pt x="48900" y="50480"/>
                </a:lnTo>
                <a:lnTo>
                  <a:pt x="48870" y="50480"/>
                </a:lnTo>
                <a:lnTo>
                  <a:pt x="48850" y="50480"/>
                </a:lnTo>
                <a:lnTo>
                  <a:pt x="48780" y="50530"/>
                </a:lnTo>
                <a:lnTo>
                  <a:pt x="48750" y="50560"/>
                </a:lnTo>
                <a:lnTo>
                  <a:pt x="48720" y="50590"/>
                </a:lnTo>
                <a:lnTo>
                  <a:pt x="48690" y="50620"/>
                </a:lnTo>
                <a:lnTo>
                  <a:pt x="48660" y="50630"/>
                </a:lnTo>
                <a:lnTo>
                  <a:pt x="48640" y="50620"/>
                </a:lnTo>
                <a:lnTo>
                  <a:pt x="48530" y="50570"/>
                </a:lnTo>
                <a:lnTo>
                  <a:pt x="48500" y="50560"/>
                </a:lnTo>
                <a:lnTo>
                  <a:pt x="48480" y="50560"/>
                </a:lnTo>
                <a:lnTo>
                  <a:pt x="48440" y="50550"/>
                </a:lnTo>
                <a:lnTo>
                  <a:pt x="48410" y="50550"/>
                </a:lnTo>
                <a:lnTo>
                  <a:pt x="48390" y="50540"/>
                </a:lnTo>
                <a:lnTo>
                  <a:pt x="48300" y="50490"/>
                </a:lnTo>
                <a:lnTo>
                  <a:pt x="48130" y="50440"/>
                </a:lnTo>
                <a:lnTo>
                  <a:pt x="48100" y="50440"/>
                </a:lnTo>
                <a:lnTo>
                  <a:pt x="48070" y="50450"/>
                </a:lnTo>
                <a:lnTo>
                  <a:pt x="48040" y="50470"/>
                </a:lnTo>
                <a:lnTo>
                  <a:pt x="48000" y="50510"/>
                </a:lnTo>
                <a:lnTo>
                  <a:pt x="47980" y="50530"/>
                </a:lnTo>
                <a:lnTo>
                  <a:pt x="47980" y="50540"/>
                </a:lnTo>
                <a:lnTo>
                  <a:pt x="47970" y="50570"/>
                </a:lnTo>
                <a:lnTo>
                  <a:pt x="47970" y="50590"/>
                </a:lnTo>
                <a:lnTo>
                  <a:pt x="47980" y="50610"/>
                </a:lnTo>
                <a:lnTo>
                  <a:pt x="47990" y="50630"/>
                </a:lnTo>
                <a:lnTo>
                  <a:pt x="48020" y="50660"/>
                </a:lnTo>
                <a:lnTo>
                  <a:pt x="48030" y="50670"/>
                </a:lnTo>
                <a:lnTo>
                  <a:pt x="48060" y="50700"/>
                </a:lnTo>
                <a:lnTo>
                  <a:pt x="48070" y="50720"/>
                </a:lnTo>
                <a:lnTo>
                  <a:pt x="48060" y="50740"/>
                </a:lnTo>
                <a:lnTo>
                  <a:pt x="48020" y="50780"/>
                </a:lnTo>
                <a:lnTo>
                  <a:pt x="47990" y="50800"/>
                </a:lnTo>
                <a:lnTo>
                  <a:pt x="47970" y="50800"/>
                </a:lnTo>
                <a:lnTo>
                  <a:pt x="47940" y="50800"/>
                </a:lnTo>
                <a:lnTo>
                  <a:pt x="47900" y="50790"/>
                </a:lnTo>
                <a:lnTo>
                  <a:pt x="47850" y="50780"/>
                </a:lnTo>
                <a:lnTo>
                  <a:pt x="47680" y="50750"/>
                </a:lnTo>
                <a:lnTo>
                  <a:pt x="47600" y="50750"/>
                </a:lnTo>
                <a:lnTo>
                  <a:pt x="47550" y="50760"/>
                </a:lnTo>
                <a:lnTo>
                  <a:pt x="47530" y="50770"/>
                </a:lnTo>
                <a:lnTo>
                  <a:pt x="47440" y="50850"/>
                </a:lnTo>
                <a:lnTo>
                  <a:pt x="47430" y="50870"/>
                </a:lnTo>
                <a:lnTo>
                  <a:pt x="47420" y="50890"/>
                </a:lnTo>
                <a:lnTo>
                  <a:pt x="47420" y="50900"/>
                </a:lnTo>
                <a:lnTo>
                  <a:pt x="47420" y="50910"/>
                </a:lnTo>
                <a:lnTo>
                  <a:pt x="47440" y="50920"/>
                </a:lnTo>
                <a:lnTo>
                  <a:pt x="47500" y="50970"/>
                </a:lnTo>
                <a:lnTo>
                  <a:pt x="47520" y="51000"/>
                </a:lnTo>
                <a:lnTo>
                  <a:pt x="47540" y="51040"/>
                </a:lnTo>
                <a:lnTo>
                  <a:pt x="47550" y="51050"/>
                </a:lnTo>
                <a:lnTo>
                  <a:pt x="47560" y="51100"/>
                </a:lnTo>
                <a:lnTo>
                  <a:pt x="47570" y="51120"/>
                </a:lnTo>
                <a:lnTo>
                  <a:pt x="47570" y="51140"/>
                </a:lnTo>
                <a:lnTo>
                  <a:pt x="47550" y="51240"/>
                </a:lnTo>
                <a:lnTo>
                  <a:pt x="47550" y="51260"/>
                </a:lnTo>
                <a:lnTo>
                  <a:pt x="47550" y="51290"/>
                </a:lnTo>
                <a:lnTo>
                  <a:pt x="47560" y="51310"/>
                </a:lnTo>
                <a:lnTo>
                  <a:pt x="47580" y="51360"/>
                </a:lnTo>
                <a:lnTo>
                  <a:pt x="47590" y="51380"/>
                </a:lnTo>
                <a:lnTo>
                  <a:pt x="47590" y="51410"/>
                </a:lnTo>
                <a:lnTo>
                  <a:pt x="47580" y="51460"/>
                </a:lnTo>
                <a:lnTo>
                  <a:pt x="47570" y="51500"/>
                </a:lnTo>
                <a:lnTo>
                  <a:pt x="47550" y="51530"/>
                </a:lnTo>
                <a:lnTo>
                  <a:pt x="47520" y="51560"/>
                </a:lnTo>
                <a:lnTo>
                  <a:pt x="47400" y="51660"/>
                </a:lnTo>
                <a:lnTo>
                  <a:pt x="47380" y="51680"/>
                </a:lnTo>
                <a:lnTo>
                  <a:pt x="47370" y="51700"/>
                </a:lnTo>
                <a:lnTo>
                  <a:pt x="47360" y="51720"/>
                </a:lnTo>
                <a:lnTo>
                  <a:pt x="47360" y="51740"/>
                </a:lnTo>
                <a:lnTo>
                  <a:pt x="47360" y="51760"/>
                </a:lnTo>
                <a:lnTo>
                  <a:pt x="47360" y="51810"/>
                </a:lnTo>
                <a:lnTo>
                  <a:pt x="47350" y="51860"/>
                </a:lnTo>
                <a:lnTo>
                  <a:pt x="47350" y="51880"/>
                </a:lnTo>
                <a:lnTo>
                  <a:pt x="47340" y="51900"/>
                </a:lnTo>
                <a:lnTo>
                  <a:pt x="47310" y="51930"/>
                </a:lnTo>
                <a:lnTo>
                  <a:pt x="47300" y="51950"/>
                </a:lnTo>
                <a:lnTo>
                  <a:pt x="47060" y="52130"/>
                </a:lnTo>
                <a:lnTo>
                  <a:pt x="47050" y="52140"/>
                </a:lnTo>
                <a:lnTo>
                  <a:pt x="47040" y="52160"/>
                </a:lnTo>
                <a:lnTo>
                  <a:pt x="47030" y="52180"/>
                </a:lnTo>
                <a:lnTo>
                  <a:pt x="47020" y="52200"/>
                </a:lnTo>
                <a:lnTo>
                  <a:pt x="47020" y="52250"/>
                </a:lnTo>
                <a:lnTo>
                  <a:pt x="47020" y="52330"/>
                </a:lnTo>
                <a:lnTo>
                  <a:pt x="47020" y="52380"/>
                </a:lnTo>
                <a:lnTo>
                  <a:pt x="47010" y="52420"/>
                </a:lnTo>
                <a:lnTo>
                  <a:pt x="46960" y="52520"/>
                </a:lnTo>
                <a:lnTo>
                  <a:pt x="46940" y="52560"/>
                </a:lnTo>
                <a:lnTo>
                  <a:pt x="46860" y="52930"/>
                </a:lnTo>
                <a:lnTo>
                  <a:pt x="46860" y="53060"/>
                </a:lnTo>
                <a:lnTo>
                  <a:pt x="46870" y="53110"/>
                </a:lnTo>
                <a:lnTo>
                  <a:pt x="46880" y="53120"/>
                </a:lnTo>
                <a:lnTo>
                  <a:pt x="46860" y="53220"/>
                </a:lnTo>
                <a:lnTo>
                  <a:pt x="46860" y="53370"/>
                </a:lnTo>
                <a:lnTo>
                  <a:pt x="46570" y="53240"/>
                </a:lnTo>
                <a:lnTo>
                  <a:pt x="46570" y="53200"/>
                </a:lnTo>
                <a:lnTo>
                  <a:pt x="46660" y="53130"/>
                </a:lnTo>
                <a:lnTo>
                  <a:pt x="46620" y="53030"/>
                </a:lnTo>
                <a:lnTo>
                  <a:pt x="46520" y="52970"/>
                </a:lnTo>
                <a:lnTo>
                  <a:pt x="46410" y="53040"/>
                </a:lnTo>
                <a:lnTo>
                  <a:pt x="46350" y="53000"/>
                </a:lnTo>
                <a:lnTo>
                  <a:pt x="46300" y="53000"/>
                </a:lnTo>
                <a:lnTo>
                  <a:pt x="46240" y="53020"/>
                </a:lnTo>
                <a:lnTo>
                  <a:pt x="46170" y="53040"/>
                </a:lnTo>
                <a:lnTo>
                  <a:pt x="46190" y="53020"/>
                </a:lnTo>
                <a:lnTo>
                  <a:pt x="46220" y="52990"/>
                </a:lnTo>
                <a:lnTo>
                  <a:pt x="46240" y="52950"/>
                </a:lnTo>
                <a:lnTo>
                  <a:pt x="46250" y="52910"/>
                </a:lnTo>
                <a:lnTo>
                  <a:pt x="46130" y="52910"/>
                </a:lnTo>
                <a:lnTo>
                  <a:pt x="46150" y="52870"/>
                </a:lnTo>
                <a:lnTo>
                  <a:pt x="46190" y="52780"/>
                </a:lnTo>
                <a:lnTo>
                  <a:pt x="46210" y="52740"/>
                </a:lnTo>
                <a:lnTo>
                  <a:pt x="46160" y="52740"/>
                </a:lnTo>
                <a:lnTo>
                  <a:pt x="46040" y="52700"/>
                </a:lnTo>
                <a:lnTo>
                  <a:pt x="46150" y="52430"/>
                </a:lnTo>
                <a:lnTo>
                  <a:pt x="46230" y="52310"/>
                </a:lnTo>
                <a:lnTo>
                  <a:pt x="46330" y="52360"/>
                </a:lnTo>
                <a:lnTo>
                  <a:pt x="46370" y="52360"/>
                </a:lnTo>
                <a:lnTo>
                  <a:pt x="46410" y="52300"/>
                </a:lnTo>
                <a:lnTo>
                  <a:pt x="46460" y="52240"/>
                </a:lnTo>
                <a:lnTo>
                  <a:pt x="46510" y="52170"/>
                </a:lnTo>
                <a:lnTo>
                  <a:pt x="46540" y="52070"/>
                </a:lnTo>
                <a:lnTo>
                  <a:pt x="46530" y="51970"/>
                </a:lnTo>
                <a:lnTo>
                  <a:pt x="46500" y="51890"/>
                </a:lnTo>
                <a:lnTo>
                  <a:pt x="46450" y="51810"/>
                </a:lnTo>
                <a:lnTo>
                  <a:pt x="46450" y="51800"/>
                </a:lnTo>
                <a:lnTo>
                  <a:pt x="46470" y="51800"/>
                </a:lnTo>
                <a:lnTo>
                  <a:pt x="46490" y="51800"/>
                </a:lnTo>
                <a:lnTo>
                  <a:pt x="46500" y="51780"/>
                </a:lnTo>
                <a:lnTo>
                  <a:pt x="46500" y="51750"/>
                </a:lnTo>
                <a:lnTo>
                  <a:pt x="46490" y="51730"/>
                </a:lnTo>
                <a:lnTo>
                  <a:pt x="46470" y="51700"/>
                </a:lnTo>
                <a:lnTo>
                  <a:pt x="46460" y="51680"/>
                </a:lnTo>
                <a:lnTo>
                  <a:pt x="46450" y="51640"/>
                </a:lnTo>
                <a:lnTo>
                  <a:pt x="46440" y="51610"/>
                </a:lnTo>
                <a:lnTo>
                  <a:pt x="46420" y="51590"/>
                </a:lnTo>
                <a:lnTo>
                  <a:pt x="46420" y="51550"/>
                </a:lnTo>
                <a:lnTo>
                  <a:pt x="46410" y="51530"/>
                </a:lnTo>
                <a:lnTo>
                  <a:pt x="46430" y="51490"/>
                </a:lnTo>
                <a:lnTo>
                  <a:pt x="46430" y="51460"/>
                </a:lnTo>
                <a:lnTo>
                  <a:pt x="46440" y="51420"/>
                </a:lnTo>
                <a:lnTo>
                  <a:pt x="46440" y="51380"/>
                </a:lnTo>
                <a:lnTo>
                  <a:pt x="46440" y="51370"/>
                </a:lnTo>
                <a:lnTo>
                  <a:pt x="46450" y="51340"/>
                </a:lnTo>
                <a:lnTo>
                  <a:pt x="46460" y="51320"/>
                </a:lnTo>
                <a:lnTo>
                  <a:pt x="46470" y="51290"/>
                </a:lnTo>
                <a:lnTo>
                  <a:pt x="46480" y="51260"/>
                </a:lnTo>
                <a:lnTo>
                  <a:pt x="46510" y="51230"/>
                </a:lnTo>
                <a:lnTo>
                  <a:pt x="46510" y="51210"/>
                </a:lnTo>
                <a:lnTo>
                  <a:pt x="46510" y="51200"/>
                </a:lnTo>
                <a:lnTo>
                  <a:pt x="46520" y="51180"/>
                </a:lnTo>
                <a:lnTo>
                  <a:pt x="46540" y="51150"/>
                </a:lnTo>
                <a:lnTo>
                  <a:pt x="46550" y="51120"/>
                </a:lnTo>
                <a:lnTo>
                  <a:pt x="46550" y="51110"/>
                </a:lnTo>
                <a:lnTo>
                  <a:pt x="46560" y="51090"/>
                </a:lnTo>
                <a:lnTo>
                  <a:pt x="46580" y="51060"/>
                </a:lnTo>
                <a:lnTo>
                  <a:pt x="46590" y="51040"/>
                </a:lnTo>
                <a:lnTo>
                  <a:pt x="46600" y="51020"/>
                </a:lnTo>
                <a:lnTo>
                  <a:pt x="46610" y="51000"/>
                </a:lnTo>
                <a:lnTo>
                  <a:pt x="46620" y="50960"/>
                </a:lnTo>
                <a:lnTo>
                  <a:pt x="46610" y="50930"/>
                </a:lnTo>
                <a:lnTo>
                  <a:pt x="46600" y="50920"/>
                </a:lnTo>
                <a:lnTo>
                  <a:pt x="46620" y="50900"/>
                </a:lnTo>
                <a:lnTo>
                  <a:pt x="46610" y="50750"/>
                </a:lnTo>
                <a:lnTo>
                  <a:pt x="46550" y="50650"/>
                </a:lnTo>
                <a:lnTo>
                  <a:pt x="46480" y="50560"/>
                </a:lnTo>
                <a:lnTo>
                  <a:pt x="46450" y="50460"/>
                </a:lnTo>
                <a:lnTo>
                  <a:pt x="46430" y="50420"/>
                </a:lnTo>
                <a:lnTo>
                  <a:pt x="46370" y="50400"/>
                </a:lnTo>
                <a:lnTo>
                  <a:pt x="46310" y="50380"/>
                </a:lnTo>
                <a:lnTo>
                  <a:pt x="46290" y="50310"/>
                </a:lnTo>
                <a:lnTo>
                  <a:pt x="46410" y="50140"/>
                </a:lnTo>
                <a:lnTo>
                  <a:pt x="46510" y="49960"/>
                </a:lnTo>
                <a:lnTo>
                  <a:pt x="46640" y="49790"/>
                </a:lnTo>
                <a:lnTo>
                  <a:pt x="46690" y="49680"/>
                </a:lnTo>
                <a:lnTo>
                  <a:pt x="46680" y="49570"/>
                </a:lnTo>
                <a:lnTo>
                  <a:pt x="46620" y="49350"/>
                </a:lnTo>
                <a:lnTo>
                  <a:pt x="46590" y="49290"/>
                </a:lnTo>
                <a:lnTo>
                  <a:pt x="46510" y="49160"/>
                </a:lnTo>
                <a:lnTo>
                  <a:pt x="46490" y="49110"/>
                </a:lnTo>
                <a:lnTo>
                  <a:pt x="46500" y="49050"/>
                </a:lnTo>
                <a:lnTo>
                  <a:pt x="46530" y="49010"/>
                </a:lnTo>
                <a:lnTo>
                  <a:pt x="46560" y="48980"/>
                </a:lnTo>
                <a:lnTo>
                  <a:pt x="46610" y="48840"/>
                </a:lnTo>
                <a:lnTo>
                  <a:pt x="46700" y="48800"/>
                </a:lnTo>
                <a:lnTo>
                  <a:pt x="46810" y="48780"/>
                </a:lnTo>
                <a:lnTo>
                  <a:pt x="46900" y="48710"/>
                </a:lnTo>
                <a:lnTo>
                  <a:pt x="46930" y="48630"/>
                </a:lnTo>
                <a:lnTo>
                  <a:pt x="46940" y="48490"/>
                </a:lnTo>
                <a:lnTo>
                  <a:pt x="46920" y="48360"/>
                </a:lnTo>
                <a:lnTo>
                  <a:pt x="46840" y="48240"/>
                </a:lnTo>
                <a:lnTo>
                  <a:pt x="46880" y="48100"/>
                </a:lnTo>
                <a:lnTo>
                  <a:pt x="46900" y="48080"/>
                </a:lnTo>
                <a:lnTo>
                  <a:pt x="46960" y="48080"/>
                </a:lnTo>
                <a:lnTo>
                  <a:pt x="47010" y="48070"/>
                </a:lnTo>
                <a:lnTo>
                  <a:pt x="47050" y="48050"/>
                </a:lnTo>
                <a:lnTo>
                  <a:pt x="47120" y="48010"/>
                </a:lnTo>
                <a:lnTo>
                  <a:pt x="47130" y="47990"/>
                </a:lnTo>
                <a:lnTo>
                  <a:pt x="47150" y="47970"/>
                </a:lnTo>
                <a:lnTo>
                  <a:pt x="47160" y="47930"/>
                </a:lnTo>
                <a:lnTo>
                  <a:pt x="47170" y="47920"/>
                </a:lnTo>
                <a:lnTo>
                  <a:pt x="47190" y="47900"/>
                </a:lnTo>
                <a:lnTo>
                  <a:pt x="47230" y="47890"/>
                </a:lnTo>
                <a:lnTo>
                  <a:pt x="47250" y="47880"/>
                </a:lnTo>
                <a:lnTo>
                  <a:pt x="47260" y="47870"/>
                </a:lnTo>
                <a:lnTo>
                  <a:pt x="47270" y="47860"/>
                </a:lnTo>
                <a:lnTo>
                  <a:pt x="47270" y="47850"/>
                </a:lnTo>
                <a:lnTo>
                  <a:pt x="47270" y="47840"/>
                </a:lnTo>
                <a:lnTo>
                  <a:pt x="47280" y="47830"/>
                </a:lnTo>
                <a:lnTo>
                  <a:pt x="47290" y="47810"/>
                </a:lnTo>
                <a:lnTo>
                  <a:pt x="47310" y="47800"/>
                </a:lnTo>
                <a:lnTo>
                  <a:pt x="47330" y="47790"/>
                </a:lnTo>
                <a:lnTo>
                  <a:pt x="47340" y="47770"/>
                </a:lnTo>
                <a:lnTo>
                  <a:pt x="47340" y="47750"/>
                </a:lnTo>
                <a:lnTo>
                  <a:pt x="47340" y="47730"/>
                </a:lnTo>
                <a:lnTo>
                  <a:pt x="47310" y="47640"/>
                </a:lnTo>
                <a:lnTo>
                  <a:pt x="47310" y="47620"/>
                </a:lnTo>
                <a:lnTo>
                  <a:pt x="47310" y="47600"/>
                </a:lnTo>
                <a:lnTo>
                  <a:pt x="47320" y="47580"/>
                </a:lnTo>
                <a:lnTo>
                  <a:pt x="47330" y="47560"/>
                </a:lnTo>
                <a:lnTo>
                  <a:pt x="47350" y="47550"/>
                </a:lnTo>
                <a:lnTo>
                  <a:pt x="47370" y="47550"/>
                </a:lnTo>
                <a:lnTo>
                  <a:pt x="47400" y="47550"/>
                </a:lnTo>
                <a:lnTo>
                  <a:pt x="47500" y="47550"/>
                </a:lnTo>
                <a:lnTo>
                  <a:pt x="47520" y="47550"/>
                </a:lnTo>
                <a:lnTo>
                  <a:pt x="47540" y="47540"/>
                </a:lnTo>
                <a:lnTo>
                  <a:pt x="47560" y="47530"/>
                </a:lnTo>
                <a:lnTo>
                  <a:pt x="47580" y="47500"/>
                </a:lnTo>
                <a:lnTo>
                  <a:pt x="47600" y="47490"/>
                </a:lnTo>
                <a:lnTo>
                  <a:pt x="47620" y="47480"/>
                </a:lnTo>
                <a:lnTo>
                  <a:pt x="47690" y="47470"/>
                </a:lnTo>
                <a:lnTo>
                  <a:pt x="47710" y="47460"/>
                </a:lnTo>
                <a:lnTo>
                  <a:pt x="47730" y="47450"/>
                </a:lnTo>
                <a:lnTo>
                  <a:pt x="47750" y="47420"/>
                </a:lnTo>
                <a:lnTo>
                  <a:pt x="47780" y="47370"/>
                </a:lnTo>
                <a:lnTo>
                  <a:pt x="47820" y="47320"/>
                </a:lnTo>
                <a:lnTo>
                  <a:pt x="47830" y="47310"/>
                </a:lnTo>
                <a:lnTo>
                  <a:pt x="47850" y="47300"/>
                </a:lnTo>
                <a:lnTo>
                  <a:pt x="47880" y="47300"/>
                </a:lnTo>
                <a:lnTo>
                  <a:pt x="47900" y="47300"/>
                </a:lnTo>
                <a:lnTo>
                  <a:pt x="47930" y="47300"/>
                </a:lnTo>
                <a:lnTo>
                  <a:pt x="48200" y="47430"/>
                </a:lnTo>
                <a:lnTo>
                  <a:pt x="48570" y="47510"/>
                </a:lnTo>
                <a:lnTo>
                  <a:pt x="48660" y="47540"/>
                </a:lnTo>
                <a:lnTo>
                  <a:pt x="48690" y="47560"/>
                </a:lnTo>
                <a:lnTo>
                  <a:pt x="48730" y="47590"/>
                </a:lnTo>
                <a:lnTo>
                  <a:pt x="48800" y="47670"/>
                </a:lnTo>
                <a:lnTo>
                  <a:pt x="48820" y="47710"/>
                </a:lnTo>
                <a:lnTo>
                  <a:pt x="48840" y="47750"/>
                </a:lnTo>
                <a:lnTo>
                  <a:pt x="48870" y="47830"/>
                </a:lnTo>
                <a:lnTo>
                  <a:pt x="48890" y="47850"/>
                </a:lnTo>
                <a:lnTo>
                  <a:pt x="48900" y="47860"/>
                </a:lnTo>
                <a:lnTo>
                  <a:pt x="49040" y="47960"/>
                </a:lnTo>
                <a:lnTo>
                  <a:pt x="49190" y="48110"/>
                </a:lnTo>
                <a:lnTo>
                  <a:pt x="49210" y="48120"/>
                </a:lnTo>
                <a:lnTo>
                  <a:pt x="49250" y="48130"/>
                </a:lnTo>
                <a:lnTo>
                  <a:pt x="49280" y="48120"/>
                </a:lnTo>
                <a:lnTo>
                  <a:pt x="49300" y="48120"/>
                </a:lnTo>
                <a:lnTo>
                  <a:pt x="49320" y="48110"/>
                </a:lnTo>
                <a:lnTo>
                  <a:pt x="49350" y="48100"/>
                </a:lnTo>
                <a:lnTo>
                  <a:pt x="49370" y="48100"/>
                </a:lnTo>
                <a:lnTo>
                  <a:pt x="49390" y="48100"/>
                </a:lnTo>
                <a:lnTo>
                  <a:pt x="49420" y="48110"/>
                </a:lnTo>
                <a:lnTo>
                  <a:pt x="49440" y="48120"/>
                </a:lnTo>
                <a:lnTo>
                  <a:pt x="49460" y="48140"/>
                </a:lnTo>
                <a:lnTo>
                  <a:pt x="49520" y="48250"/>
                </a:lnTo>
                <a:lnTo>
                  <a:pt x="49540" y="48280"/>
                </a:lnTo>
                <a:lnTo>
                  <a:pt x="49640" y="48370"/>
                </a:lnTo>
                <a:lnTo>
                  <a:pt x="49720" y="48400"/>
                </a:lnTo>
                <a:lnTo>
                  <a:pt x="49760" y="48410"/>
                </a:lnTo>
                <a:lnTo>
                  <a:pt x="49790" y="48410"/>
                </a:lnTo>
                <a:lnTo>
                  <a:pt x="49810" y="48410"/>
                </a:lnTo>
                <a:lnTo>
                  <a:pt x="49830" y="48400"/>
                </a:lnTo>
                <a:lnTo>
                  <a:pt x="49870" y="48380"/>
                </a:lnTo>
                <a:lnTo>
                  <a:pt x="49890" y="48370"/>
                </a:lnTo>
                <a:lnTo>
                  <a:pt x="49910" y="48360"/>
                </a:lnTo>
                <a:lnTo>
                  <a:pt x="49930" y="48360"/>
                </a:lnTo>
                <a:lnTo>
                  <a:pt x="49950" y="48370"/>
                </a:lnTo>
                <a:lnTo>
                  <a:pt x="49990" y="48380"/>
                </a:lnTo>
                <a:lnTo>
                  <a:pt x="50010" y="48390"/>
                </a:lnTo>
                <a:lnTo>
                  <a:pt x="50120" y="48460"/>
                </a:lnTo>
                <a:lnTo>
                  <a:pt x="50150" y="48490"/>
                </a:lnTo>
                <a:lnTo>
                  <a:pt x="50270" y="48670"/>
                </a:lnTo>
                <a:lnTo>
                  <a:pt x="50320" y="48780"/>
                </a:lnTo>
                <a:lnTo>
                  <a:pt x="50340" y="48820"/>
                </a:lnTo>
                <a:lnTo>
                  <a:pt x="50340" y="48840"/>
                </a:lnTo>
                <a:lnTo>
                  <a:pt x="50360" y="48860"/>
                </a:lnTo>
                <a:lnTo>
                  <a:pt x="50380" y="48880"/>
                </a:lnTo>
                <a:lnTo>
                  <a:pt x="50450" y="48900"/>
                </a:lnTo>
                <a:lnTo>
                  <a:pt x="50480" y="48920"/>
                </a:lnTo>
                <a:lnTo>
                  <a:pt x="50590" y="49020"/>
                </a:lnTo>
                <a:lnTo>
                  <a:pt x="50620" y="49040"/>
                </a:lnTo>
                <a:lnTo>
                  <a:pt x="50750" y="49090"/>
                </a:lnTo>
                <a:lnTo>
                  <a:pt x="50800" y="49110"/>
                </a:lnTo>
                <a:lnTo>
                  <a:pt x="50830" y="49140"/>
                </a:lnTo>
                <a:lnTo>
                  <a:pt x="51070" y="49380"/>
                </a:lnTo>
                <a:lnTo>
                  <a:pt x="51270" y="49750"/>
                </a:lnTo>
                <a:lnTo>
                  <a:pt x="51290" y="49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