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Chiang Rai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Chiang R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130" y="6400"/>
                </a:moveTo>
                <a:lnTo>
                  <a:pt x="38140" y="6400"/>
                </a:lnTo>
                <a:lnTo>
                  <a:pt x="38200" y="6290"/>
                </a:lnTo>
                <a:lnTo>
                  <a:pt x="38230" y="6130"/>
                </a:lnTo>
                <a:lnTo>
                  <a:pt x="38190" y="6030"/>
                </a:lnTo>
                <a:lnTo>
                  <a:pt x="37990" y="5810"/>
                </a:lnTo>
                <a:lnTo>
                  <a:pt x="37920" y="5440"/>
                </a:lnTo>
                <a:lnTo>
                  <a:pt x="37870" y="5330"/>
                </a:lnTo>
                <a:lnTo>
                  <a:pt x="37650" y="5090"/>
                </a:lnTo>
                <a:lnTo>
                  <a:pt x="37600" y="4990"/>
                </a:lnTo>
                <a:lnTo>
                  <a:pt x="37720" y="4950"/>
                </a:lnTo>
                <a:lnTo>
                  <a:pt x="37800" y="4980"/>
                </a:lnTo>
                <a:lnTo>
                  <a:pt x="38090" y="5180"/>
                </a:lnTo>
                <a:lnTo>
                  <a:pt x="38550" y="5330"/>
                </a:lnTo>
                <a:lnTo>
                  <a:pt x="38610" y="5340"/>
                </a:lnTo>
                <a:lnTo>
                  <a:pt x="38710" y="5320"/>
                </a:lnTo>
                <a:lnTo>
                  <a:pt x="38780" y="5330"/>
                </a:lnTo>
                <a:lnTo>
                  <a:pt x="38830" y="5350"/>
                </a:lnTo>
                <a:lnTo>
                  <a:pt x="38920" y="5410"/>
                </a:lnTo>
                <a:lnTo>
                  <a:pt x="38980" y="5420"/>
                </a:lnTo>
                <a:lnTo>
                  <a:pt x="39090" y="5400"/>
                </a:lnTo>
                <a:lnTo>
                  <a:pt x="39320" y="5310"/>
                </a:lnTo>
                <a:lnTo>
                  <a:pt x="39440" y="5290"/>
                </a:lnTo>
                <a:lnTo>
                  <a:pt x="39680" y="5290"/>
                </a:lnTo>
                <a:lnTo>
                  <a:pt x="39790" y="5250"/>
                </a:lnTo>
                <a:lnTo>
                  <a:pt x="39890" y="5160"/>
                </a:lnTo>
                <a:lnTo>
                  <a:pt x="39940" y="5050"/>
                </a:lnTo>
                <a:lnTo>
                  <a:pt x="40020" y="4820"/>
                </a:lnTo>
                <a:lnTo>
                  <a:pt x="40090" y="4720"/>
                </a:lnTo>
                <a:lnTo>
                  <a:pt x="40190" y="4650"/>
                </a:lnTo>
                <a:lnTo>
                  <a:pt x="40330" y="4610"/>
                </a:lnTo>
                <a:lnTo>
                  <a:pt x="40650" y="4560"/>
                </a:lnTo>
                <a:lnTo>
                  <a:pt x="40680" y="4550"/>
                </a:lnTo>
                <a:lnTo>
                  <a:pt x="40710" y="4550"/>
                </a:lnTo>
                <a:lnTo>
                  <a:pt x="40770" y="4600"/>
                </a:lnTo>
                <a:lnTo>
                  <a:pt x="40810" y="4660"/>
                </a:lnTo>
                <a:lnTo>
                  <a:pt x="40820" y="4720"/>
                </a:lnTo>
                <a:lnTo>
                  <a:pt x="40840" y="4780"/>
                </a:lnTo>
                <a:lnTo>
                  <a:pt x="40900" y="4830"/>
                </a:lnTo>
                <a:lnTo>
                  <a:pt x="40970" y="4910"/>
                </a:lnTo>
                <a:lnTo>
                  <a:pt x="41030" y="4940"/>
                </a:lnTo>
                <a:lnTo>
                  <a:pt x="41100" y="4940"/>
                </a:lnTo>
                <a:lnTo>
                  <a:pt x="41190" y="4950"/>
                </a:lnTo>
                <a:lnTo>
                  <a:pt x="41270" y="5000"/>
                </a:lnTo>
                <a:lnTo>
                  <a:pt x="41310" y="5060"/>
                </a:lnTo>
                <a:lnTo>
                  <a:pt x="41340" y="5120"/>
                </a:lnTo>
                <a:lnTo>
                  <a:pt x="41380" y="5190"/>
                </a:lnTo>
                <a:lnTo>
                  <a:pt x="41620" y="5340"/>
                </a:lnTo>
                <a:lnTo>
                  <a:pt x="41650" y="5350"/>
                </a:lnTo>
                <a:lnTo>
                  <a:pt x="41630" y="5570"/>
                </a:lnTo>
                <a:lnTo>
                  <a:pt x="41670" y="5700"/>
                </a:lnTo>
                <a:lnTo>
                  <a:pt x="41740" y="5780"/>
                </a:lnTo>
                <a:lnTo>
                  <a:pt x="41750" y="5800"/>
                </a:lnTo>
                <a:lnTo>
                  <a:pt x="41860" y="5850"/>
                </a:lnTo>
                <a:lnTo>
                  <a:pt x="41960" y="5850"/>
                </a:lnTo>
                <a:lnTo>
                  <a:pt x="41990" y="5820"/>
                </a:lnTo>
                <a:lnTo>
                  <a:pt x="42050" y="5760"/>
                </a:lnTo>
                <a:lnTo>
                  <a:pt x="42050" y="5540"/>
                </a:lnTo>
                <a:lnTo>
                  <a:pt x="42050" y="5510"/>
                </a:lnTo>
                <a:lnTo>
                  <a:pt x="42100" y="5460"/>
                </a:lnTo>
                <a:lnTo>
                  <a:pt x="42120" y="5450"/>
                </a:lnTo>
                <a:lnTo>
                  <a:pt x="42260" y="5400"/>
                </a:lnTo>
                <a:lnTo>
                  <a:pt x="42290" y="5400"/>
                </a:lnTo>
                <a:lnTo>
                  <a:pt x="42290" y="5390"/>
                </a:lnTo>
                <a:lnTo>
                  <a:pt x="42300" y="5380"/>
                </a:lnTo>
                <a:lnTo>
                  <a:pt x="42370" y="5160"/>
                </a:lnTo>
                <a:lnTo>
                  <a:pt x="42490" y="5000"/>
                </a:lnTo>
                <a:lnTo>
                  <a:pt x="42530" y="4980"/>
                </a:lnTo>
                <a:lnTo>
                  <a:pt x="42660" y="4880"/>
                </a:lnTo>
                <a:lnTo>
                  <a:pt x="42880" y="4830"/>
                </a:lnTo>
                <a:lnTo>
                  <a:pt x="43070" y="4890"/>
                </a:lnTo>
                <a:lnTo>
                  <a:pt x="43110" y="4900"/>
                </a:lnTo>
                <a:lnTo>
                  <a:pt x="43230" y="5030"/>
                </a:lnTo>
                <a:lnTo>
                  <a:pt x="43270" y="5120"/>
                </a:lnTo>
                <a:lnTo>
                  <a:pt x="43300" y="5190"/>
                </a:lnTo>
                <a:lnTo>
                  <a:pt x="43570" y="5780"/>
                </a:lnTo>
                <a:lnTo>
                  <a:pt x="43590" y="5810"/>
                </a:lnTo>
                <a:lnTo>
                  <a:pt x="43720" y="5990"/>
                </a:lnTo>
                <a:lnTo>
                  <a:pt x="43750" y="6040"/>
                </a:lnTo>
                <a:lnTo>
                  <a:pt x="43750" y="6050"/>
                </a:lnTo>
                <a:lnTo>
                  <a:pt x="43770" y="6110"/>
                </a:lnTo>
                <a:lnTo>
                  <a:pt x="43780" y="6130"/>
                </a:lnTo>
                <a:lnTo>
                  <a:pt x="43800" y="6160"/>
                </a:lnTo>
                <a:lnTo>
                  <a:pt x="43850" y="6190"/>
                </a:lnTo>
                <a:lnTo>
                  <a:pt x="43950" y="6240"/>
                </a:lnTo>
                <a:lnTo>
                  <a:pt x="43970" y="6270"/>
                </a:lnTo>
                <a:lnTo>
                  <a:pt x="44010" y="6330"/>
                </a:lnTo>
                <a:lnTo>
                  <a:pt x="44030" y="6340"/>
                </a:lnTo>
                <a:lnTo>
                  <a:pt x="44110" y="6390"/>
                </a:lnTo>
                <a:lnTo>
                  <a:pt x="44210" y="6420"/>
                </a:lnTo>
                <a:lnTo>
                  <a:pt x="44220" y="6410"/>
                </a:lnTo>
                <a:lnTo>
                  <a:pt x="44230" y="6400"/>
                </a:lnTo>
                <a:lnTo>
                  <a:pt x="44240" y="6390"/>
                </a:lnTo>
                <a:lnTo>
                  <a:pt x="44260" y="6370"/>
                </a:lnTo>
                <a:lnTo>
                  <a:pt x="44280" y="6310"/>
                </a:lnTo>
                <a:lnTo>
                  <a:pt x="44290" y="6310"/>
                </a:lnTo>
                <a:lnTo>
                  <a:pt x="44310" y="6310"/>
                </a:lnTo>
                <a:lnTo>
                  <a:pt x="44320" y="6370"/>
                </a:lnTo>
                <a:lnTo>
                  <a:pt x="44330" y="6700"/>
                </a:lnTo>
                <a:lnTo>
                  <a:pt x="44290" y="6950"/>
                </a:lnTo>
                <a:lnTo>
                  <a:pt x="44140" y="7400"/>
                </a:lnTo>
                <a:lnTo>
                  <a:pt x="43990" y="7810"/>
                </a:lnTo>
                <a:lnTo>
                  <a:pt x="43960" y="8020"/>
                </a:lnTo>
                <a:lnTo>
                  <a:pt x="43940" y="8130"/>
                </a:lnTo>
                <a:lnTo>
                  <a:pt x="43880" y="8230"/>
                </a:lnTo>
                <a:lnTo>
                  <a:pt x="43830" y="8260"/>
                </a:lnTo>
                <a:lnTo>
                  <a:pt x="43710" y="8310"/>
                </a:lnTo>
                <a:lnTo>
                  <a:pt x="43670" y="8340"/>
                </a:lnTo>
                <a:lnTo>
                  <a:pt x="43620" y="8400"/>
                </a:lnTo>
                <a:lnTo>
                  <a:pt x="43560" y="8570"/>
                </a:lnTo>
                <a:lnTo>
                  <a:pt x="43480" y="8680"/>
                </a:lnTo>
                <a:lnTo>
                  <a:pt x="43340" y="8870"/>
                </a:lnTo>
                <a:lnTo>
                  <a:pt x="43310" y="8980"/>
                </a:lnTo>
                <a:lnTo>
                  <a:pt x="43340" y="9070"/>
                </a:lnTo>
                <a:lnTo>
                  <a:pt x="43380" y="9120"/>
                </a:lnTo>
                <a:lnTo>
                  <a:pt x="43330" y="9160"/>
                </a:lnTo>
                <a:lnTo>
                  <a:pt x="43110" y="9420"/>
                </a:lnTo>
                <a:lnTo>
                  <a:pt x="43060" y="9460"/>
                </a:lnTo>
                <a:lnTo>
                  <a:pt x="43040" y="9470"/>
                </a:lnTo>
                <a:lnTo>
                  <a:pt x="42990" y="9490"/>
                </a:lnTo>
                <a:lnTo>
                  <a:pt x="42830" y="9510"/>
                </a:lnTo>
                <a:lnTo>
                  <a:pt x="42800" y="9520"/>
                </a:lnTo>
                <a:lnTo>
                  <a:pt x="42770" y="9540"/>
                </a:lnTo>
                <a:lnTo>
                  <a:pt x="42720" y="9570"/>
                </a:lnTo>
                <a:lnTo>
                  <a:pt x="42700" y="9600"/>
                </a:lnTo>
                <a:lnTo>
                  <a:pt x="42690" y="9620"/>
                </a:lnTo>
                <a:lnTo>
                  <a:pt x="42690" y="9630"/>
                </a:lnTo>
                <a:lnTo>
                  <a:pt x="42680" y="9650"/>
                </a:lnTo>
                <a:lnTo>
                  <a:pt x="42660" y="9660"/>
                </a:lnTo>
                <a:lnTo>
                  <a:pt x="42630" y="9680"/>
                </a:lnTo>
                <a:lnTo>
                  <a:pt x="42570" y="9680"/>
                </a:lnTo>
                <a:lnTo>
                  <a:pt x="42420" y="9670"/>
                </a:lnTo>
                <a:lnTo>
                  <a:pt x="42400" y="9670"/>
                </a:lnTo>
                <a:lnTo>
                  <a:pt x="42360" y="9680"/>
                </a:lnTo>
                <a:lnTo>
                  <a:pt x="42320" y="9710"/>
                </a:lnTo>
                <a:lnTo>
                  <a:pt x="42160" y="9810"/>
                </a:lnTo>
                <a:lnTo>
                  <a:pt x="42150" y="9830"/>
                </a:lnTo>
                <a:lnTo>
                  <a:pt x="42140" y="9840"/>
                </a:lnTo>
                <a:lnTo>
                  <a:pt x="42110" y="9890"/>
                </a:lnTo>
                <a:lnTo>
                  <a:pt x="42060" y="10020"/>
                </a:lnTo>
                <a:lnTo>
                  <a:pt x="42040" y="10050"/>
                </a:lnTo>
                <a:lnTo>
                  <a:pt x="42040" y="10090"/>
                </a:lnTo>
                <a:lnTo>
                  <a:pt x="42040" y="10110"/>
                </a:lnTo>
                <a:lnTo>
                  <a:pt x="42040" y="10130"/>
                </a:lnTo>
                <a:lnTo>
                  <a:pt x="42050" y="10170"/>
                </a:lnTo>
                <a:lnTo>
                  <a:pt x="42050" y="10190"/>
                </a:lnTo>
                <a:lnTo>
                  <a:pt x="42050" y="10210"/>
                </a:lnTo>
                <a:lnTo>
                  <a:pt x="42040" y="10230"/>
                </a:lnTo>
                <a:lnTo>
                  <a:pt x="42030" y="10240"/>
                </a:lnTo>
                <a:lnTo>
                  <a:pt x="42020" y="10260"/>
                </a:lnTo>
                <a:lnTo>
                  <a:pt x="41990" y="10280"/>
                </a:lnTo>
                <a:lnTo>
                  <a:pt x="41980" y="10290"/>
                </a:lnTo>
                <a:lnTo>
                  <a:pt x="41970" y="10310"/>
                </a:lnTo>
                <a:lnTo>
                  <a:pt x="41970" y="10330"/>
                </a:lnTo>
                <a:lnTo>
                  <a:pt x="41980" y="10350"/>
                </a:lnTo>
                <a:lnTo>
                  <a:pt x="41980" y="10370"/>
                </a:lnTo>
                <a:lnTo>
                  <a:pt x="41990" y="10390"/>
                </a:lnTo>
                <a:lnTo>
                  <a:pt x="41980" y="10400"/>
                </a:lnTo>
                <a:lnTo>
                  <a:pt x="41970" y="10420"/>
                </a:lnTo>
                <a:lnTo>
                  <a:pt x="41930" y="10480"/>
                </a:lnTo>
                <a:lnTo>
                  <a:pt x="41890" y="10510"/>
                </a:lnTo>
                <a:lnTo>
                  <a:pt x="41890" y="10530"/>
                </a:lnTo>
                <a:lnTo>
                  <a:pt x="41880" y="10530"/>
                </a:lnTo>
                <a:lnTo>
                  <a:pt x="41880" y="10540"/>
                </a:lnTo>
                <a:lnTo>
                  <a:pt x="41890" y="10620"/>
                </a:lnTo>
                <a:lnTo>
                  <a:pt x="41890" y="10650"/>
                </a:lnTo>
                <a:lnTo>
                  <a:pt x="41880" y="10670"/>
                </a:lnTo>
                <a:lnTo>
                  <a:pt x="41880" y="10690"/>
                </a:lnTo>
                <a:lnTo>
                  <a:pt x="41870" y="10710"/>
                </a:lnTo>
                <a:lnTo>
                  <a:pt x="41840" y="10720"/>
                </a:lnTo>
                <a:lnTo>
                  <a:pt x="41600" y="10820"/>
                </a:lnTo>
                <a:lnTo>
                  <a:pt x="41590" y="10830"/>
                </a:lnTo>
                <a:lnTo>
                  <a:pt x="41570" y="10840"/>
                </a:lnTo>
                <a:lnTo>
                  <a:pt x="41560" y="10850"/>
                </a:lnTo>
                <a:lnTo>
                  <a:pt x="41560" y="10870"/>
                </a:lnTo>
                <a:lnTo>
                  <a:pt x="41560" y="10910"/>
                </a:lnTo>
                <a:lnTo>
                  <a:pt x="41560" y="10930"/>
                </a:lnTo>
                <a:lnTo>
                  <a:pt x="41560" y="10950"/>
                </a:lnTo>
                <a:lnTo>
                  <a:pt x="41550" y="10970"/>
                </a:lnTo>
                <a:lnTo>
                  <a:pt x="41540" y="10980"/>
                </a:lnTo>
                <a:lnTo>
                  <a:pt x="41510" y="10990"/>
                </a:lnTo>
                <a:lnTo>
                  <a:pt x="41480" y="10990"/>
                </a:lnTo>
                <a:lnTo>
                  <a:pt x="41410" y="10960"/>
                </a:lnTo>
                <a:lnTo>
                  <a:pt x="41350" y="10940"/>
                </a:lnTo>
                <a:lnTo>
                  <a:pt x="41330" y="10930"/>
                </a:lnTo>
                <a:lnTo>
                  <a:pt x="41300" y="10930"/>
                </a:lnTo>
                <a:lnTo>
                  <a:pt x="41250" y="10940"/>
                </a:lnTo>
                <a:lnTo>
                  <a:pt x="41150" y="10960"/>
                </a:lnTo>
                <a:lnTo>
                  <a:pt x="41110" y="10970"/>
                </a:lnTo>
                <a:lnTo>
                  <a:pt x="41080" y="10990"/>
                </a:lnTo>
                <a:lnTo>
                  <a:pt x="40870" y="11190"/>
                </a:lnTo>
                <a:lnTo>
                  <a:pt x="40810" y="11240"/>
                </a:lnTo>
                <a:lnTo>
                  <a:pt x="40770" y="11260"/>
                </a:lnTo>
                <a:lnTo>
                  <a:pt x="40730" y="11270"/>
                </a:lnTo>
                <a:lnTo>
                  <a:pt x="40700" y="11270"/>
                </a:lnTo>
                <a:lnTo>
                  <a:pt x="40660" y="11260"/>
                </a:lnTo>
                <a:lnTo>
                  <a:pt x="40580" y="11220"/>
                </a:lnTo>
                <a:lnTo>
                  <a:pt x="40550" y="11200"/>
                </a:lnTo>
                <a:lnTo>
                  <a:pt x="40530" y="11180"/>
                </a:lnTo>
                <a:lnTo>
                  <a:pt x="40520" y="11130"/>
                </a:lnTo>
                <a:lnTo>
                  <a:pt x="40520" y="11080"/>
                </a:lnTo>
                <a:lnTo>
                  <a:pt x="40530" y="11030"/>
                </a:lnTo>
                <a:lnTo>
                  <a:pt x="40590" y="10800"/>
                </a:lnTo>
                <a:lnTo>
                  <a:pt x="40590" y="10770"/>
                </a:lnTo>
                <a:lnTo>
                  <a:pt x="40590" y="10750"/>
                </a:lnTo>
                <a:lnTo>
                  <a:pt x="40580" y="10720"/>
                </a:lnTo>
                <a:lnTo>
                  <a:pt x="40570" y="10700"/>
                </a:lnTo>
                <a:lnTo>
                  <a:pt x="40560" y="10690"/>
                </a:lnTo>
                <a:lnTo>
                  <a:pt x="40550" y="10670"/>
                </a:lnTo>
                <a:lnTo>
                  <a:pt x="40510" y="10650"/>
                </a:lnTo>
                <a:lnTo>
                  <a:pt x="39540" y="10820"/>
                </a:lnTo>
                <a:lnTo>
                  <a:pt x="39510" y="10830"/>
                </a:lnTo>
                <a:lnTo>
                  <a:pt x="39460" y="10860"/>
                </a:lnTo>
                <a:lnTo>
                  <a:pt x="39390" y="10920"/>
                </a:lnTo>
                <a:lnTo>
                  <a:pt x="39300" y="10970"/>
                </a:lnTo>
                <a:lnTo>
                  <a:pt x="39190" y="10980"/>
                </a:lnTo>
                <a:lnTo>
                  <a:pt x="39170" y="10860"/>
                </a:lnTo>
                <a:lnTo>
                  <a:pt x="39110" y="10780"/>
                </a:lnTo>
                <a:lnTo>
                  <a:pt x="39000" y="10730"/>
                </a:lnTo>
                <a:lnTo>
                  <a:pt x="38960" y="10670"/>
                </a:lnTo>
                <a:lnTo>
                  <a:pt x="38940" y="10620"/>
                </a:lnTo>
                <a:lnTo>
                  <a:pt x="38930" y="10580"/>
                </a:lnTo>
                <a:lnTo>
                  <a:pt x="38920" y="10530"/>
                </a:lnTo>
                <a:lnTo>
                  <a:pt x="38880" y="10500"/>
                </a:lnTo>
                <a:lnTo>
                  <a:pt x="38850" y="10490"/>
                </a:lnTo>
                <a:lnTo>
                  <a:pt x="38830" y="10490"/>
                </a:lnTo>
                <a:lnTo>
                  <a:pt x="38800" y="10490"/>
                </a:lnTo>
                <a:lnTo>
                  <a:pt x="38780" y="10500"/>
                </a:lnTo>
                <a:lnTo>
                  <a:pt x="38770" y="10510"/>
                </a:lnTo>
                <a:lnTo>
                  <a:pt x="38750" y="10520"/>
                </a:lnTo>
                <a:lnTo>
                  <a:pt x="38730" y="10540"/>
                </a:lnTo>
                <a:lnTo>
                  <a:pt x="38640" y="10670"/>
                </a:lnTo>
                <a:lnTo>
                  <a:pt x="38610" y="10720"/>
                </a:lnTo>
                <a:lnTo>
                  <a:pt x="38600" y="10740"/>
                </a:lnTo>
                <a:lnTo>
                  <a:pt x="38590" y="10760"/>
                </a:lnTo>
                <a:lnTo>
                  <a:pt x="38590" y="10780"/>
                </a:lnTo>
                <a:lnTo>
                  <a:pt x="38600" y="10810"/>
                </a:lnTo>
                <a:lnTo>
                  <a:pt x="38600" y="10830"/>
                </a:lnTo>
                <a:lnTo>
                  <a:pt x="38600" y="10850"/>
                </a:lnTo>
                <a:lnTo>
                  <a:pt x="38590" y="10880"/>
                </a:lnTo>
                <a:lnTo>
                  <a:pt x="38520" y="10980"/>
                </a:lnTo>
                <a:lnTo>
                  <a:pt x="38510" y="11000"/>
                </a:lnTo>
                <a:lnTo>
                  <a:pt x="38510" y="11020"/>
                </a:lnTo>
                <a:lnTo>
                  <a:pt x="38490" y="11130"/>
                </a:lnTo>
                <a:lnTo>
                  <a:pt x="38490" y="11150"/>
                </a:lnTo>
                <a:lnTo>
                  <a:pt x="38500" y="11200"/>
                </a:lnTo>
                <a:lnTo>
                  <a:pt x="38520" y="11240"/>
                </a:lnTo>
                <a:lnTo>
                  <a:pt x="38550" y="11290"/>
                </a:lnTo>
                <a:lnTo>
                  <a:pt x="38560" y="11310"/>
                </a:lnTo>
                <a:lnTo>
                  <a:pt x="38570" y="11330"/>
                </a:lnTo>
                <a:lnTo>
                  <a:pt x="38570" y="11380"/>
                </a:lnTo>
                <a:lnTo>
                  <a:pt x="38580" y="11460"/>
                </a:lnTo>
                <a:lnTo>
                  <a:pt x="38570" y="11560"/>
                </a:lnTo>
                <a:lnTo>
                  <a:pt x="38560" y="11650"/>
                </a:lnTo>
                <a:lnTo>
                  <a:pt x="38550" y="11690"/>
                </a:lnTo>
                <a:lnTo>
                  <a:pt x="38550" y="11730"/>
                </a:lnTo>
                <a:lnTo>
                  <a:pt x="38560" y="11760"/>
                </a:lnTo>
                <a:lnTo>
                  <a:pt x="38560" y="11780"/>
                </a:lnTo>
                <a:lnTo>
                  <a:pt x="38560" y="11810"/>
                </a:lnTo>
                <a:lnTo>
                  <a:pt x="38550" y="11850"/>
                </a:lnTo>
                <a:lnTo>
                  <a:pt x="38430" y="12100"/>
                </a:lnTo>
                <a:lnTo>
                  <a:pt x="38410" y="12160"/>
                </a:lnTo>
                <a:lnTo>
                  <a:pt x="38400" y="12200"/>
                </a:lnTo>
                <a:lnTo>
                  <a:pt x="38400" y="12250"/>
                </a:lnTo>
                <a:lnTo>
                  <a:pt x="38400" y="12290"/>
                </a:lnTo>
                <a:lnTo>
                  <a:pt x="38360" y="12440"/>
                </a:lnTo>
                <a:lnTo>
                  <a:pt x="38360" y="12550"/>
                </a:lnTo>
                <a:lnTo>
                  <a:pt x="38330" y="12650"/>
                </a:lnTo>
                <a:lnTo>
                  <a:pt x="38330" y="12680"/>
                </a:lnTo>
                <a:lnTo>
                  <a:pt x="38340" y="12700"/>
                </a:lnTo>
                <a:lnTo>
                  <a:pt x="38350" y="12710"/>
                </a:lnTo>
                <a:lnTo>
                  <a:pt x="38380" y="12720"/>
                </a:lnTo>
                <a:lnTo>
                  <a:pt x="38400" y="12720"/>
                </a:lnTo>
                <a:lnTo>
                  <a:pt x="38420" y="12720"/>
                </a:lnTo>
                <a:lnTo>
                  <a:pt x="38440" y="12730"/>
                </a:lnTo>
                <a:lnTo>
                  <a:pt x="38450" y="12740"/>
                </a:lnTo>
                <a:lnTo>
                  <a:pt x="38460" y="12770"/>
                </a:lnTo>
                <a:lnTo>
                  <a:pt x="38460" y="12810"/>
                </a:lnTo>
                <a:lnTo>
                  <a:pt x="38450" y="12880"/>
                </a:lnTo>
                <a:lnTo>
                  <a:pt x="38440" y="12910"/>
                </a:lnTo>
                <a:lnTo>
                  <a:pt x="38420" y="12940"/>
                </a:lnTo>
                <a:lnTo>
                  <a:pt x="38390" y="12960"/>
                </a:lnTo>
                <a:lnTo>
                  <a:pt x="38360" y="13020"/>
                </a:lnTo>
                <a:lnTo>
                  <a:pt x="38330" y="13070"/>
                </a:lnTo>
                <a:lnTo>
                  <a:pt x="38310" y="13170"/>
                </a:lnTo>
                <a:lnTo>
                  <a:pt x="38290" y="13210"/>
                </a:lnTo>
                <a:lnTo>
                  <a:pt x="38270" y="13230"/>
                </a:lnTo>
                <a:lnTo>
                  <a:pt x="38250" y="13240"/>
                </a:lnTo>
                <a:lnTo>
                  <a:pt x="38230" y="13250"/>
                </a:lnTo>
                <a:lnTo>
                  <a:pt x="38150" y="13250"/>
                </a:lnTo>
                <a:lnTo>
                  <a:pt x="38100" y="13250"/>
                </a:lnTo>
                <a:lnTo>
                  <a:pt x="38070" y="13260"/>
                </a:lnTo>
                <a:lnTo>
                  <a:pt x="38060" y="13270"/>
                </a:lnTo>
                <a:lnTo>
                  <a:pt x="38020" y="13290"/>
                </a:lnTo>
                <a:lnTo>
                  <a:pt x="38000" y="13310"/>
                </a:lnTo>
                <a:lnTo>
                  <a:pt x="37730" y="13630"/>
                </a:lnTo>
                <a:lnTo>
                  <a:pt x="37700" y="13660"/>
                </a:lnTo>
                <a:lnTo>
                  <a:pt x="37680" y="13670"/>
                </a:lnTo>
                <a:lnTo>
                  <a:pt x="37660" y="13680"/>
                </a:lnTo>
                <a:lnTo>
                  <a:pt x="37640" y="13680"/>
                </a:lnTo>
                <a:lnTo>
                  <a:pt x="37480" y="13700"/>
                </a:lnTo>
                <a:lnTo>
                  <a:pt x="37410" y="13430"/>
                </a:lnTo>
                <a:lnTo>
                  <a:pt x="37380" y="13340"/>
                </a:lnTo>
                <a:lnTo>
                  <a:pt x="37330" y="13290"/>
                </a:lnTo>
                <a:lnTo>
                  <a:pt x="37060" y="12960"/>
                </a:lnTo>
                <a:lnTo>
                  <a:pt x="37040" y="12920"/>
                </a:lnTo>
                <a:lnTo>
                  <a:pt x="36940" y="12570"/>
                </a:lnTo>
                <a:lnTo>
                  <a:pt x="36940" y="12520"/>
                </a:lnTo>
                <a:lnTo>
                  <a:pt x="37000" y="12260"/>
                </a:lnTo>
                <a:lnTo>
                  <a:pt x="37010" y="12240"/>
                </a:lnTo>
                <a:lnTo>
                  <a:pt x="37020" y="12220"/>
                </a:lnTo>
                <a:lnTo>
                  <a:pt x="37110" y="12140"/>
                </a:lnTo>
                <a:lnTo>
                  <a:pt x="37120" y="12110"/>
                </a:lnTo>
                <a:lnTo>
                  <a:pt x="37130" y="12070"/>
                </a:lnTo>
                <a:lnTo>
                  <a:pt x="37130" y="12000"/>
                </a:lnTo>
                <a:lnTo>
                  <a:pt x="37130" y="11960"/>
                </a:lnTo>
                <a:lnTo>
                  <a:pt x="37020" y="11570"/>
                </a:lnTo>
                <a:lnTo>
                  <a:pt x="37010" y="11510"/>
                </a:lnTo>
                <a:lnTo>
                  <a:pt x="37020" y="11490"/>
                </a:lnTo>
                <a:lnTo>
                  <a:pt x="37060" y="11430"/>
                </a:lnTo>
                <a:lnTo>
                  <a:pt x="37080" y="11390"/>
                </a:lnTo>
                <a:lnTo>
                  <a:pt x="37080" y="11360"/>
                </a:lnTo>
                <a:lnTo>
                  <a:pt x="37040" y="11190"/>
                </a:lnTo>
                <a:lnTo>
                  <a:pt x="36960" y="11000"/>
                </a:lnTo>
                <a:lnTo>
                  <a:pt x="36950" y="10960"/>
                </a:lnTo>
                <a:lnTo>
                  <a:pt x="36950" y="10920"/>
                </a:lnTo>
                <a:lnTo>
                  <a:pt x="36970" y="10830"/>
                </a:lnTo>
                <a:lnTo>
                  <a:pt x="36970" y="10800"/>
                </a:lnTo>
                <a:lnTo>
                  <a:pt x="36960" y="10770"/>
                </a:lnTo>
                <a:lnTo>
                  <a:pt x="36950" y="10710"/>
                </a:lnTo>
                <a:lnTo>
                  <a:pt x="36940" y="10690"/>
                </a:lnTo>
                <a:lnTo>
                  <a:pt x="36930" y="10660"/>
                </a:lnTo>
                <a:lnTo>
                  <a:pt x="36860" y="10580"/>
                </a:lnTo>
                <a:lnTo>
                  <a:pt x="36850" y="10560"/>
                </a:lnTo>
                <a:lnTo>
                  <a:pt x="36850" y="10540"/>
                </a:lnTo>
                <a:lnTo>
                  <a:pt x="36850" y="10530"/>
                </a:lnTo>
                <a:lnTo>
                  <a:pt x="36890" y="10480"/>
                </a:lnTo>
                <a:lnTo>
                  <a:pt x="36980" y="10390"/>
                </a:lnTo>
                <a:lnTo>
                  <a:pt x="36990" y="10370"/>
                </a:lnTo>
                <a:lnTo>
                  <a:pt x="37010" y="10340"/>
                </a:lnTo>
                <a:lnTo>
                  <a:pt x="37020" y="10300"/>
                </a:lnTo>
                <a:lnTo>
                  <a:pt x="37020" y="10270"/>
                </a:lnTo>
                <a:lnTo>
                  <a:pt x="37010" y="10240"/>
                </a:lnTo>
                <a:lnTo>
                  <a:pt x="36980" y="10210"/>
                </a:lnTo>
                <a:lnTo>
                  <a:pt x="36970" y="10200"/>
                </a:lnTo>
                <a:lnTo>
                  <a:pt x="36950" y="10190"/>
                </a:lnTo>
                <a:lnTo>
                  <a:pt x="36930" y="10160"/>
                </a:lnTo>
                <a:lnTo>
                  <a:pt x="36920" y="10120"/>
                </a:lnTo>
                <a:lnTo>
                  <a:pt x="36880" y="9980"/>
                </a:lnTo>
                <a:lnTo>
                  <a:pt x="36870" y="9950"/>
                </a:lnTo>
                <a:lnTo>
                  <a:pt x="36850" y="9930"/>
                </a:lnTo>
                <a:lnTo>
                  <a:pt x="36830" y="9930"/>
                </a:lnTo>
                <a:lnTo>
                  <a:pt x="36790" y="9920"/>
                </a:lnTo>
                <a:lnTo>
                  <a:pt x="36760" y="9920"/>
                </a:lnTo>
                <a:lnTo>
                  <a:pt x="36740" y="9890"/>
                </a:lnTo>
                <a:lnTo>
                  <a:pt x="36710" y="9850"/>
                </a:lnTo>
                <a:lnTo>
                  <a:pt x="36670" y="9740"/>
                </a:lnTo>
                <a:lnTo>
                  <a:pt x="36660" y="9690"/>
                </a:lnTo>
                <a:lnTo>
                  <a:pt x="36650" y="9640"/>
                </a:lnTo>
                <a:lnTo>
                  <a:pt x="36660" y="9620"/>
                </a:lnTo>
                <a:lnTo>
                  <a:pt x="36660" y="9600"/>
                </a:lnTo>
                <a:lnTo>
                  <a:pt x="36670" y="9580"/>
                </a:lnTo>
                <a:lnTo>
                  <a:pt x="36680" y="9560"/>
                </a:lnTo>
                <a:lnTo>
                  <a:pt x="36710" y="9520"/>
                </a:lnTo>
                <a:lnTo>
                  <a:pt x="36770" y="9470"/>
                </a:lnTo>
                <a:lnTo>
                  <a:pt x="36900" y="9400"/>
                </a:lnTo>
                <a:lnTo>
                  <a:pt x="36910" y="9380"/>
                </a:lnTo>
                <a:lnTo>
                  <a:pt x="36920" y="9370"/>
                </a:lnTo>
                <a:lnTo>
                  <a:pt x="36940" y="9350"/>
                </a:lnTo>
                <a:lnTo>
                  <a:pt x="36950" y="9310"/>
                </a:lnTo>
                <a:lnTo>
                  <a:pt x="36960" y="9290"/>
                </a:lnTo>
                <a:lnTo>
                  <a:pt x="36980" y="9280"/>
                </a:lnTo>
                <a:lnTo>
                  <a:pt x="36990" y="9260"/>
                </a:lnTo>
                <a:lnTo>
                  <a:pt x="37030" y="9240"/>
                </a:lnTo>
                <a:lnTo>
                  <a:pt x="37050" y="9230"/>
                </a:lnTo>
                <a:lnTo>
                  <a:pt x="37070" y="9230"/>
                </a:lnTo>
                <a:lnTo>
                  <a:pt x="37090" y="9230"/>
                </a:lnTo>
                <a:lnTo>
                  <a:pt x="37120" y="9230"/>
                </a:lnTo>
                <a:lnTo>
                  <a:pt x="37140" y="9230"/>
                </a:lnTo>
                <a:lnTo>
                  <a:pt x="37160" y="9220"/>
                </a:lnTo>
                <a:lnTo>
                  <a:pt x="37170" y="9180"/>
                </a:lnTo>
                <a:lnTo>
                  <a:pt x="37190" y="9160"/>
                </a:lnTo>
                <a:lnTo>
                  <a:pt x="37230" y="9090"/>
                </a:lnTo>
                <a:lnTo>
                  <a:pt x="37280" y="8860"/>
                </a:lnTo>
                <a:lnTo>
                  <a:pt x="37290" y="8830"/>
                </a:lnTo>
                <a:lnTo>
                  <a:pt x="37300" y="8800"/>
                </a:lnTo>
                <a:lnTo>
                  <a:pt x="37340" y="8750"/>
                </a:lnTo>
                <a:lnTo>
                  <a:pt x="37350" y="8730"/>
                </a:lnTo>
                <a:lnTo>
                  <a:pt x="37370" y="8670"/>
                </a:lnTo>
                <a:lnTo>
                  <a:pt x="37380" y="8650"/>
                </a:lnTo>
                <a:lnTo>
                  <a:pt x="37390" y="8630"/>
                </a:lnTo>
                <a:lnTo>
                  <a:pt x="37400" y="8620"/>
                </a:lnTo>
                <a:lnTo>
                  <a:pt x="37420" y="8600"/>
                </a:lnTo>
                <a:lnTo>
                  <a:pt x="37440" y="8590"/>
                </a:lnTo>
                <a:lnTo>
                  <a:pt x="37460" y="8590"/>
                </a:lnTo>
                <a:lnTo>
                  <a:pt x="37530" y="8580"/>
                </a:lnTo>
                <a:lnTo>
                  <a:pt x="37560" y="8570"/>
                </a:lnTo>
                <a:lnTo>
                  <a:pt x="37580" y="8550"/>
                </a:lnTo>
                <a:lnTo>
                  <a:pt x="37580" y="8530"/>
                </a:lnTo>
                <a:lnTo>
                  <a:pt x="37580" y="8500"/>
                </a:lnTo>
                <a:lnTo>
                  <a:pt x="37570" y="8470"/>
                </a:lnTo>
                <a:lnTo>
                  <a:pt x="37560" y="8410"/>
                </a:lnTo>
                <a:lnTo>
                  <a:pt x="37550" y="8380"/>
                </a:lnTo>
                <a:lnTo>
                  <a:pt x="37530" y="8350"/>
                </a:lnTo>
                <a:lnTo>
                  <a:pt x="37480" y="8320"/>
                </a:lnTo>
                <a:lnTo>
                  <a:pt x="37460" y="8310"/>
                </a:lnTo>
                <a:lnTo>
                  <a:pt x="37430" y="8280"/>
                </a:lnTo>
                <a:lnTo>
                  <a:pt x="37420" y="8250"/>
                </a:lnTo>
                <a:lnTo>
                  <a:pt x="37390" y="8120"/>
                </a:lnTo>
                <a:lnTo>
                  <a:pt x="37390" y="8070"/>
                </a:lnTo>
                <a:lnTo>
                  <a:pt x="37400" y="8040"/>
                </a:lnTo>
                <a:lnTo>
                  <a:pt x="37430" y="8010"/>
                </a:lnTo>
                <a:lnTo>
                  <a:pt x="37440" y="7990"/>
                </a:lnTo>
                <a:lnTo>
                  <a:pt x="37450" y="7980"/>
                </a:lnTo>
                <a:lnTo>
                  <a:pt x="37470" y="7970"/>
                </a:lnTo>
                <a:lnTo>
                  <a:pt x="37490" y="7960"/>
                </a:lnTo>
                <a:lnTo>
                  <a:pt x="37510" y="7920"/>
                </a:lnTo>
                <a:lnTo>
                  <a:pt x="37540" y="7870"/>
                </a:lnTo>
                <a:lnTo>
                  <a:pt x="37580" y="7680"/>
                </a:lnTo>
                <a:lnTo>
                  <a:pt x="37600" y="7640"/>
                </a:lnTo>
                <a:lnTo>
                  <a:pt x="37610" y="7630"/>
                </a:lnTo>
                <a:lnTo>
                  <a:pt x="37670" y="7600"/>
                </a:lnTo>
                <a:lnTo>
                  <a:pt x="37710" y="7560"/>
                </a:lnTo>
                <a:lnTo>
                  <a:pt x="37730" y="7550"/>
                </a:lnTo>
                <a:lnTo>
                  <a:pt x="37750" y="7540"/>
                </a:lnTo>
                <a:lnTo>
                  <a:pt x="37770" y="7530"/>
                </a:lnTo>
                <a:lnTo>
                  <a:pt x="37790" y="7530"/>
                </a:lnTo>
                <a:lnTo>
                  <a:pt x="37820" y="7530"/>
                </a:lnTo>
                <a:lnTo>
                  <a:pt x="37900" y="7560"/>
                </a:lnTo>
                <a:lnTo>
                  <a:pt x="37950" y="7560"/>
                </a:lnTo>
                <a:lnTo>
                  <a:pt x="38060" y="7540"/>
                </a:lnTo>
                <a:lnTo>
                  <a:pt x="38080" y="7540"/>
                </a:lnTo>
                <a:lnTo>
                  <a:pt x="38090" y="7550"/>
                </a:lnTo>
                <a:lnTo>
                  <a:pt x="38120" y="7570"/>
                </a:lnTo>
                <a:lnTo>
                  <a:pt x="38140" y="7580"/>
                </a:lnTo>
                <a:lnTo>
                  <a:pt x="38210" y="7600"/>
                </a:lnTo>
                <a:lnTo>
                  <a:pt x="38230" y="7620"/>
                </a:lnTo>
                <a:lnTo>
                  <a:pt x="38240" y="7630"/>
                </a:lnTo>
                <a:lnTo>
                  <a:pt x="38260" y="7670"/>
                </a:lnTo>
                <a:lnTo>
                  <a:pt x="38270" y="7720"/>
                </a:lnTo>
                <a:lnTo>
                  <a:pt x="38270" y="7740"/>
                </a:lnTo>
                <a:lnTo>
                  <a:pt x="38270" y="7770"/>
                </a:lnTo>
                <a:lnTo>
                  <a:pt x="38280" y="7790"/>
                </a:lnTo>
                <a:lnTo>
                  <a:pt x="38300" y="7820"/>
                </a:lnTo>
                <a:lnTo>
                  <a:pt x="38310" y="7840"/>
                </a:lnTo>
                <a:lnTo>
                  <a:pt x="38370" y="7900"/>
                </a:lnTo>
                <a:lnTo>
                  <a:pt x="38390" y="7910"/>
                </a:lnTo>
                <a:lnTo>
                  <a:pt x="38410" y="7900"/>
                </a:lnTo>
                <a:lnTo>
                  <a:pt x="38440" y="7860"/>
                </a:lnTo>
                <a:lnTo>
                  <a:pt x="38490" y="7730"/>
                </a:lnTo>
                <a:lnTo>
                  <a:pt x="38500" y="7700"/>
                </a:lnTo>
                <a:lnTo>
                  <a:pt x="38550" y="7650"/>
                </a:lnTo>
                <a:lnTo>
                  <a:pt x="38590" y="7530"/>
                </a:lnTo>
                <a:lnTo>
                  <a:pt x="38610" y="7320"/>
                </a:lnTo>
                <a:lnTo>
                  <a:pt x="38600" y="7280"/>
                </a:lnTo>
                <a:lnTo>
                  <a:pt x="38590" y="7260"/>
                </a:lnTo>
                <a:lnTo>
                  <a:pt x="38570" y="7250"/>
                </a:lnTo>
                <a:lnTo>
                  <a:pt x="38550" y="7250"/>
                </a:lnTo>
                <a:lnTo>
                  <a:pt x="38410" y="7230"/>
                </a:lnTo>
                <a:lnTo>
                  <a:pt x="38380" y="7220"/>
                </a:lnTo>
                <a:lnTo>
                  <a:pt x="38350" y="7200"/>
                </a:lnTo>
                <a:lnTo>
                  <a:pt x="38320" y="7170"/>
                </a:lnTo>
                <a:lnTo>
                  <a:pt x="38280" y="7120"/>
                </a:lnTo>
                <a:lnTo>
                  <a:pt x="38270" y="7100"/>
                </a:lnTo>
                <a:lnTo>
                  <a:pt x="38170" y="7050"/>
                </a:lnTo>
                <a:lnTo>
                  <a:pt x="38140" y="7030"/>
                </a:lnTo>
                <a:lnTo>
                  <a:pt x="38120" y="7010"/>
                </a:lnTo>
                <a:lnTo>
                  <a:pt x="38100" y="6980"/>
                </a:lnTo>
                <a:lnTo>
                  <a:pt x="38090" y="6920"/>
                </a:lnTo>
                <a:lnTo>
                  <a:pt x="38090" y="6880"/>
                </a:lnTo>
                <a:lnTo>
                  <a:pt x="38100" y="6860"/>
                </a:lnTo>
                <a:lnTo>
                  <a:pt x="38110" y="6850"/>
                </a:lnTo>
                <a:lnTo>
                  <a:pt x="38130" y="6840"/>
                </a:lnTo>
                <a:lnTo>
                  <a:pt x="38270" y="6790"/>
                </a:lnTo>
                <a:lnTo>
                  <a:pt x="38290" y="6790"/>
                </a:lnTo>
                <a:lnTo>
                  <a:pt x="38410" y="6700"/>
                </a:lnTo>
                <a:lnTo>
                  <a:pt x="38430" y="6680"/>
                </a:lnTo>
                <a:lnTo>
                  <a:pt x="38460" y="6640"/>
                </a:lnTo>
                <a:lnTo>
                  <a:pt x="38460" y="6610"/>
                </a:lnTo>
                <a:lnTo>
                  <a:pt x="38460" y="6580"/>
                </a:lnTo>
                <a:lnTo>
                  <a:pt x="38440" y="6570"/>
                </a:lnTo>
                <a:lnTo>
                  <a:pt x="38400" y="6560"/>
                </a:lnTo>
                <a:lnTo>
                  <a:pt x="38310" y="6530"/>
                </a:lnTo>
                <a:lnTo>
                  <a:pt x="38270" y="6510"/>
                </a:lnTo>
                <a:lnTo>
                  <a:pt x="38230" y="6490"/>
                </a:lnTo>
                <a:lnTo>
                  <a:pt x="38170" y="6450"/>
                </a:lnTo>
                <a:lnTo>
                  <a:pt x="38130" y="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