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Chiang Mai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iang M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80" y="9240"/>
                </a:moveTo>
                <a:lnTo>
                  <a:pt x="32050" y="9230"/>
                </a:lnTo>
                <a:lnTo>
                  <a:pt x="32100" y="9270"/>
                </a:lnTo>
                <a:lnTo>
                  <a:pt x="32140" y="9330"/>
                </a:lnTo>
                <a:lnTo>
                  <a:pt x="32210" y="9380"/>
                </a:lnTo>
                <a:lnTo>
                  <a:pt x="32310" y="9430"/>
                </a:lnTo>
                <a:lnTo>
                  <a:pt x="32330" y="9420"/>
                </a:lnTo>
                <a:lnTo>
                  <a:pt x="32340" y="9370"/>
                </a:lnTo>
                <a:lnTo>
                  <a:pt x="32400" y="9320"/>
                </a:lnTo>
                <a:lnTo>
                  <a:pt x="32520" y="9270"/>
                </a:lnTo>
                <a:lnTo>
                  <a:pt x="32650" y="9250"/>
                </a:lnTo>
                <a:lnTo>
                  <a:pt x="32700" y="9220"/>
                </a:lnTo>
                <a:lnTo>
                  <a:pt x="32800" y="9080"/>
                </a:lnTo>
                <a:lnTo>
                  <a:pt x="32850" y="9040"/>
                </a:lnTo>
                <a:lnTo>
                  <a:pt x="32960" y="8990"/>
                </a:lnTo>
                <a:lnTo>
                  <a:pt x="33490" y="8910"/>
                </a:lnTo>
                <a:lnTo>
                  <a:pt x="33600" y="8870"/>
                </a:lnTo>
                <a:lnTo>
                  <a:pt x="33950" y="8600"/>
                </a:lnTo>
                <a:lnTo>
                  <a:pt x="34130" y="8680"/>
                </a:lnTo>
                <a:lnTo>
                  <a:pt x="34210" y="8740"/>
                </a:lnTo>
                <a:lnTo>
                  <a:pt x="34290" y="8810"/>
                </a:lnTo>
                <a:lnTo>
                  <a:pt x="34400" y="8980"/>
                </a:lnTo>
                <a:lnTo>
                  <a:pt x="34490" y="8960"/>
                </a:lnTo>
                <a:lnTo>
                  <a:pt x="34710" y="8810"/>
                </a:lnTo>
                <a:lnTo>
                  <a:pt x="34940" y="8710"/>
                </a:lnTo>
                <a:lnTo>
                  <a:pt x="35020" y="8640"/>
                </a:lnTo>
                <a:lnTo>
                  <a:pt x="35100" y="8510"/>
                </a:lnTo>
                <a:lnTo>
                  <a:pt x="35150" y="8350"/>
                </a:lnTo>
                <a:lnTo>
                  <a:pt x="35140" y="8230"/>
                </a:lnTo>
                <a:lnTo>
                  <a:pt x="35110" y="8110"/>
                </a:lnTo>
                <a:lnTo>
                  <a:pt x="35090" y="7960"/>
                </a:lnTo>
                <a:lnTo>
                  <a:pt x="35100" y="7890"/>
                </a:lnTo>
                <a:lnTo>
                  <a:pt x="35130" y="7850"/>
                </a:lnTo>
                <a:lnTo>
                  <a:pt x="35160" y="7810"/>
                </a:lnTo>
                <a:lnTo>
                  <a:pt x="35170" y="7780"/>
                </a:lnTo>
                <a:lnTo>
                  <a:pt x="35170" y="7730"/>
                </a:lnTo>
                <a:lnTo>
                  <a:pt x="35140" y="7610"/>
                </a:lnTo>
                <a:lnTo>
                  <a:pt x="35130" y="7550"/>
                </a:lnTo>
                <a:lnTo>
                  <a:pt x="35190" y="7110"/>
                </a:lnTo>
                <a:lnTo>
                  <a:pt x="35310" y="6890"/>
                </a:lnTo>
                <a:lnTo>
                  <a:pt x="35530" y="6730"/>
                </a:lnTo>
                <a:lnTo>
                  <a:pt x="35790" y="6620"/>
                </a:lnTo>
                <a:lnTo>
                  <a:pt x="36040" y="6590"/>
                </a:lnTo>
                <a:lnTo>
                  <a:pt x="36150" y="6600"/>
                </a:lnTo>
                <a:lnTo>
                  <a:pt x="36400" y="6670"/>
                </a:lnTo>
                <a:lnTo>
                  <a:pt x="36500" y="6720"/>
                </a:lnTo>
                <a:lnTo>
                  <a:pt x="36730" y="6910"/>
                </a:lnTo>
                <a:lnTo>
                  <a:pt x="36860" y="6980"/>
                </a:lnTo>
                <a:lnTo>
                  <a:pt x="37010" y="6950"/>
                </a:lnTo>
                <a:lnTo>
                  <a:pt x="37720" y="6730"/>
                </a:lnTo>
                <a:lnTo>
                  <a:pt x="37920" y="6560"/>
                </a:lnTo>
                <a:lnTo>
                  <a:pt x="38000" y="6480"/>
                </a:lnTo>
                <a:lnTo>
                  <a:pt x="38070" y="6440"/>
                </a:lnTo>
                <a:lnTo>
                  <a:pt x="38130" y="6400"/>
                </a:lnTo>
                <a:lnTo>
                  <a:pt x="38170" y="6450"/>
                </a:lnTo>
                <a:lnTo>
                  <a:pt x="38230" y="6490"/>
                </a:lnTo>
                <a:lnTo>
                  <a:pt x="38270" y="6510"/>
                </a:lnTo>
                <a:lnTo>
                  <a:pt x="38310" y="6530"/>
                </a:lnTo>
                <a:lnTo>
                  <a:pt x="38400" y="6560"/>
                </a:lnTo>
                <a:lnTo>
                  <a:pt x="38440" y="6570"/>
                </a:lnTo>
                <a:lnTo>
                  <a:pt x="38460" y="6580"/>
                </a:lnTo>
                <a:lnTo>
                  <a:pt x="38460" y="6610"/>
                </a:lnTo>
                <a:lnTo>
                  <a:pt x="38460" y="6640"/>
                </a:lnTo>
                <a:lnTo>
                  <a:pt x="38430" y="6680"/>
                </a:lnTo>
                <a:lnTo>
                  <a:pt x="38410" y="6700"/>
                </a:lnTo>
                <a:lnTo>
                  <a:pt x="38290" y="6790"/>
                </a:lnTo>
                <a:lnTo>
                  <a:pt x="38270" y="6790"/>
                </a:lnTo>
                <a:lnTo>
                  <a:pt x="38130" y="6840"/>
                </a:lnTo>
                <a:lnTo>
                  <a:pt x="38110" y="6850"/>
                </a:lnTo>
                <a:lnTo>
                  <a:pt x="38100" y="6860"/>
                </a:lnTo>
                <a:lnTo>
                  <a:pt x="38090" y="6880"/>
                </a:lnTo>
                <a:lnTo>
                  <a:pt x="38090" y="6920"/>
                </a:lnTo>
                <a:lnTo>
                  <a:pt x="38100" y="6980"/>
                </a:lnTo>
                <a:lnTo>
                  <a:pt x="38120" y="7010"/>
                </a:lnTo>
                <a:lnTo>
                  <a:pt x="38140" y="7030"/>
                </a:lnTo>
                <a:lnTo>
                  <a:pt x="38170" y="7050"/>
                </a:lnTo>
                <a:lnTo>
                  <a:pt x="38270" y="7100"/>
                </a:lnTo>
                <a:lnTo>
                  <a:pt x="38280" y="7120"/>
                </a:lnTo>
                <a:lnTo>
                  <a:pt x="38320" y="7170"/>
                </a:lnTo>
                <a:lnTo>
                  <a:pt x="38350" y="7200"/>
                </a:lnTo>
                <a:lnTo>
                  <a:pt x="38380" y="7220"/>
                </a:lnTo>
                <a:lnTo>
                  <a:pt x="38410" y="7230"/>
                </a:lnTo>
                <a:lnTo>
                  <a:pt x="38550" y="7250"/>
                </a:lnTo>
                <a:lnTo>
                  <a:pt x="38570" y="7250"/>
                </a:lnTo>
                <a:lnTo>
                  <a:pt x="38590" y="7260"/>
                </a:lnTo>
                <a:lnTo>
                  <a:pt x="38600" y="7280"/>
                </a:lnTo>
                <a:lnTo>
                  <a:pt x="38610" y="7320"/>
                </a:lnTo>
                <a:lnTo>
                  <a:pt x="38590" y="7530"/>
                </a:lnTo>
                <a:lnTo>
                  <a:pt x="38550" y="7650"/>
                </a:lnTo>
                <a:lnTo>
                  <a:pt x="38500" y="7700"/>
                </a:lnTo>
                <a:lnTo>
                  <a:pt x="38490" y="7730"/>
                </a:lnTo>
                <a:lnTo>
                  <a:pt x="38440" y="7860"/>
                </a:lnTo>
                <a:lnTo>
                  <a:pt x="38410" y="7900"/>
                </a:lnTo>
                <a:lnTo>
                  <a:pt x="38390" y="7910"/>
                </a:lnTo>
                <a:lnTo>
                  <a:pt x="38370" y="7900"/>
                </a:lnTo>
                <a:lnTo>
                  <a:pt x="38310" y="7840"/>
                </a:lnTo>
                <a:lnTo>
                  <a:pt x="38300" y="7820"/>
                </a:lnTo>
                <a:lnTo>
                  <a:pt x="38280" y="7790"/>
                </a:lnTo>
                <a:lnTo>
                  <a:pt x="38270" y="7770"/>
                </a:lnTo>
                <a:lnTo>
                  <a:pt x="38270" y="7740"/>
                </a:lnTo>
                <a:lnTo>
                  <a:pt x="38270" y="7720"/>
                </a:lnTo>
                <a:lnTo>
                  <a:pt x="38260" y="7670"/>
                </a:lnTo>
                <a:lnTo>
                  <a:pt x="38240" y="7630"/>
                </a:lnTo>
                <a:lnTo>
                  <a:pt x="38230" y="7620"/>
                </a:lnTo>
                <a:lnTo>
                  <a:pt x="38210" y="7600"/>
                </a:lnTo>
                <a:lnTo>
                  <a:pt x="38140" y="7580"/>
                </a:lnTo>
                <a:lnTo>
                  <a:pt x="38120" y="7570"/>
                </a:lnTo>
                <a:lnTo>
                  <a:pt x="38090" y="7550"/>
                </a:lnTo>
                <a:lnTo>
                  <a:pt x="38080" y="7540"/>
                </a:lnTo>
                <a:lnTo>
                  <a:pt x="38060" y="7540"/>
                </a:lnTo>
                <a:lnTo>
                  <a:pt x="37950" y="7560"/>
                </a:lnTo>
                <a:lnTo>
                  <a:pt x="37900" y="7560"/>
                </a:lnTo>
                <a:lnTo>
                  <a:pt x="37820" y="7530"/>
                </a:lnTo>
                <a:lnTo>
                  <a:pt x="37790" y="7530"/>
                </a:lnTo>
                <a:lnTo>
                  <a:pt x="37770" y="7530"/>
                </a:lnTo>
                <a:lnTo>
                  <a:pt x="37750" y="7540"/>
                </a:lnTo>
                <a:lnTo>
                  <a:pt x="37730" y="7550"/>
                </a:lnTo>
                <a:lnTo>
                  <a:pt x="37710" y="7560"/>
                </a:lnTo>
                <a:lnTo>
                  <a:pt x="37670" y="7600"/>
                </a:lnTo>
                <a:lnTo>
                  <a:pt x="37610" y="7630"/>
                </a:lnTo>
                <a:lnTo>
                  <a:pt x="37600" y="7640"/>
                </a:lnTo>
                <a:lnTo>
                  <a:pt x="37580" y="7680"/>
                </a:lnTo>
                <a:lnTo>
                  <a:pt x="37540" y="7870"/>
                </a:lnTo>
                <a:lnTo>
                  <a:pt x="37510" y="7920"/>
                </a:lnTo>
                <a:lnTo>
                  <a:pt x="37490" y="7960"/>
                </a:lnTo>
                <a:lnTo>
                  <a:pt x="37470" y="7970"/>
                </a:lnTo>
                <a:lnTo>
                  <a:pt x="37450" y="7980"/>
                </a:lnTo>
                <a:lnTo>
                  <a:pt x="37440" y="7990"/>
                </a:lnTo>
                <a:lnTo>
                  <a:pt x="37430" y="8010"/>
                </a:lnTo>
                <a:lnTo>
                  <a:pt x="37400" y="8040"/>
                </a:lnTo>
                <a:lnTo>
                  <a:pt x="37390" y="8070"/>
                </a:lnTo>
                <a:lnTo>
                  <a:pt x="37390" y="8120"/>
                </a:lnTo>
                <a:lnTo>
                  <a:pt x="37420" y="8250"/>
                </a:lnTo>
                <a:lnTo>
                  <a:pt x="37430" y="8280"/>
                </a:lnTo>
                <a:lnTo>
                  <a:pt x="37460" y="8310"/>
                </a:lnTo>
                <a:lnTo>
                  <a:pt x="37480" y="8320"/>
                </a:lnTo>
                <a:lnTo>
                  <a:pt x="37530" y="8350"/>
                </a:lnTo>
                <a:lnTo>
                  <a:pt x="37550" y="8380"/>
                </a:lnTo>
                <a:lnTo>
                  <a:pt x="37560" y="8410"/>
                </a:lnTo>
                <a:lnTo>
                  <a:pt x="37570" y="8470"/>
                </a:lnTo>
                <a:lnTo>
                  <a:pt x="37580" y="8500"/>
                </a:lnTo>
                <a:lnTo>
                  <a:pt x="37580" y="8530"/>
                </a:lnTo>
                <a:lnTo>
                  <a:pt x="37580" y="8550"/>
                </a:lnTo>
                <a:lnTo>
                  <a:pt x="37560" y="8570"/>
                </a:lnTo>
                <a:lnTo>
                  <a:pt x="37530" y="8580"/>
                </a:lnTo>
                <a:lnTo>
                  <a:pt x="37460" y="8590"/>
                </a:lnTo>
                <a:lnTo>
                  <a:pt x="37440" y="8590"/>
                </a:lnTo>
                <a:lnTo>
                  <a:pt x="37420" y="8600"/>
                </a:lnTo>
                <a:lnTo>
                  <a:pt x="37400" y="8620"/>
                </a:lnTo>
                <a:lnTo>
                  <a:pt x="37390" y="8630"/>
                </a:lnTo>
                <a:lnTo>
                  <a:pt x="37380" y="8650"/>
                </a:lnTo>
                <a:lnTo>
                  <a:pt x="37370" y="8670"/>
                </a:lnTo>
                <a:lnTo>
                  <a:pt x="37350" y="8730"/>
                </a:lnTo>
                <a:lnTo>
                  <a:pt x="37340" y="8750"/>
                </a:lnTo>
                <a:lnTo>
                  <a:pt x="37300" y="8800"/>
                </a:lnTo>
                <a:lnTo>
                  <a:pt x="37290" y="8830"/>
                </a:lnTo>
                <a:lnTo>
                  <a:pt x="37280" y="8860"/>
                </a:lnTo>
                <a:lnTo>
                  <a:pt x="37230" y="9090"/>
                </a:lnTo>
                <a:lnTo>
                  <a:pt x="37190" y="9160"/>
                </a:lnTo>
                <a:lnTo>
                  <a:pt x="37170" y="9180"/>
                </a:lnTo>
                <a:lnTo>
                  <a:pt x="37160" y="9220"/>
                </a:lnTo>
                <a:lnTo>
                  <a:pt x="37140" y="9230"/>
                </a:lnTo>
                <a:lnTo>
                  <a:pt x="37120" y="9230"/>
                </a:lnTo>
                <a:lnTo>
                  <a:pt x="37090" y="9230"/>
                </a:lnTo>
                <a:lnTo>
                  <a:pt x="37070" y="9230"/>
                </a:lnTo>
                <a:lnTo>
                  <a:pt x="37050" y="9230"/>
                </a:lnTo>
                <a:lnTo>
                  <a:pt x="37030" y="9240"/>
                </a:lnTo>
                <a:lnTo>
                  <a:pt x="36990" y="9260"/>
                </a:lnTo>
                <a:lnTo>
                  <a:pt x="36980" y="9280"/>
                </a:lnTo>
                <a:lnTo>
                  <a:pt x="36960" y="9290"/>
                </a:lnTo>
                <a:lnTo>
                  <a:pt x="36950" y="9310"/>
                </a:lnTo>
                <a:lnTo>
                  <a:pt x="36940" y="9350"/>
                </a:lnTo>
                <a:lnTo>
                  <a:pt x="36920" y="9370"/>
                </a:lnTo>
                <a:lnTo>
                  <a:pt x="36910" y="9380"/>
                </a:lnTo>
                <a:lnTo>
                  <a:pt x="36900" y="9400"/>
                </a:lnTo>
                <a:lnTo>
                  <a:pt x="36770" y="9470"/>
                </a:lnTo>
                <a:lnTo>
                  <a:pt x="36710" y="9520"/>
                </a:lnTo>
                <a:lnTo>
                  <a:pt x="36680" y="9560"/>
                </a:lnTo>
                <a:lnTo>
                  <a:pt x="36670" y="9580"/>
                </a:lnTo>
                <a:lnTo>
                  <a:pt x="36660" y="9600"/>
                </a:lnTo>
                <a:lnTo>
                  <a:pt x="36660" y="9620"/>
                </a:lnTo>
                <a:lnTo>
                  <a:pt x="36650" y="9640"/>
                </a:lnTo>
                <a:lnTo>
                  <a:pt x="36660" y="9690"/>
                </a:lnTo>
                <a:lnTo>
                  <a:pt x="36670" y="9740"/>
                </a:lnTo>
                <a:lnTo>
                  <a:pt x="36710" y="9850"/>
                </a:lnTo>
                <a:lnTo>
                  <a:pt x="36740" y="9890"/>
                </a:lnTo>
                <a:lnTo>
                  <a:pt x="36760" y="9920"/>
                </a:lnTo>
                <a:lnTo>
                  <a:pt x="36790" y="9920"/>
                </a:lnTo>
                <a:lnTo>
                  <a:pt x="36830" y="9930"/>
                </a:lnTo>
                <a:lnTo>
                  <a:pt x="36850" y="9930"/>
                </a:lnTo>
                <a:lnTo>
                  <a:pt x="36870" y="9950"/>
                </a:lnTo>
                <a:lnTo>
                  <a:pt x="36880" y="9980"/>
                </a:lnTo>
                <a:lnTo>
                  <a:pt x="36920" y="10120"/>
                </a:lnTo>
                <a:lnTo>
                  <a:pt x="36930" y="10160"/>
                </a:lnTo>
                <a:lnTo>
                  <a:pt x="36950" y="10190"/>
                </a:lnTo>
                <a:lnTo>
                  <a:pt x="36970" y="10200"/>
                </a:lnTo>
                <a:lnTo>
                  <a:pt x="36980" y="10210"/>
                </a:lnTo>
                <a:lnTo>
                  <a:pt x="37010" y="10240"/>
                </a:lnTo>
                <a:lnTo>
                  <a:pt x="37020" y="10270"/>
                </a:lnTo>
                <a:lnTo>
                  <a:pt x="37020" y="10300"/>
                </a:lnTo>
                <a:lnTo>
                  <a:pt x="37010" y="10340"/>
                </a:lnTo>
                <a:lnTo>
                  <a:pt x="36990" y="10370"/>
                </a:lnTo>
                <a:lnTo>
                  <a:pt x="36980" y="10390"/>
                </a:lnTo>
                <a:lnTo>
                  <a:pt x="36890" y="10480"/>
                </a:lnTo>
                <a:lnTo>
                  <a:pt x="36850" y="10530"/>
                </a:lnTo>
                <a:lnTo>
                  <a:pt x="36850" y="10540"/>
                </a:lnTo>
                <a:lnTo>
                  <a:pt x="36850" y="10560"/>
                </a:lnTo>
                <a:lnTo>
                  <a:pt x="36860" y="10580"/>
                </a:lnTo>
                <a:lnTo>
                  <a:pt x="36930" y="10660"/>
                </a:lnTo>
                <a:lnTo>
                  <a:pt x="36940" y="10690"/>
                </a:lnTo>
                <a:lnTo>
                  <a:pt x="36950" y="10710"/>
                </a:lnTo>
                <a:lnTo>
                  <a:pt x="36960" y="10770"/>
                </a:lnTo>
                <a:lnTo>
                  <a:pt x="36970" y="10800"/>
                </a:lnTo>
                <a:lnTo>
                  <a:pt x="36970" y="10830"/>
                </a:lnTo>
                <a:lnTo>
                  <a:pt x="36950" y="10920"/>
                </a:lnTo>
                <a:lnTo>
                  <a:pt x="36950" y="10960"/>
                </a:lnTo>
                <a:lnTo>
                  <a:pt x="36960" y="11000"/>
                </a:lnTo>
                <a:lnTo>
                  <a:pt x="37040" y="11190"/>
                </a:lnTo>
                <a:lnTo>
                  <a:pt x="37080" y="11360"/>
                </a:lnTo>
                <a:lnTo>
                  <a:pt x="37080" y="11390"/>
                </a:lnTo>
                <a:lnTo>
                  <a:pt x="37060" y="11430"/>
                </a:lnTo>
                <a:lnTo>
                  <a:pt x="37020" y="11490"/>
                </a:lnTo>
                <a:lnTo>
                  <a:pt x="37010" y="11510"/>
                </a:lnTo>
                <a:lnTo>
                  <a:pt x="37020" y="11570"/>
                </a:lnTo>
                <a:lnTo>
                  <a:pt x="37130" y="11960"/>
                </a:lnTo>
                <a:lnTo>
                  <a:pt x="37130" y="12000"/>
                </a:lnTo>
                <a:lnTo>
                  <a:pt x="37130" y="12070"/>
                </a:lnTo>
                <a:lnTo>
                  <a:pt x="37120" y="12110"/>
                </a:lnTo>
                <a:lnTo>
                  <a:pt x="37110" y="12140"/>
                </a:lnTo>
                <a:lnTo>
                  <a:pt x="37020" y="12220"/>
                </a:lnTo>
                <a:lnTo>
                  <a:pt x="37010" y="12240"/>
                </a:lnTo>
                <a:lnTo>
                  <a:pt x="37000" y="12260"/>
                </a:lnTo>
                <a:lnTo>
                  <a:pt x="36940" y="12520"/>
                </a:lnTo>
                <a:lnTo>
                  <a:pt x="36940" y="12570"/>
                </a:lnTo>
                <a:lnTo>
                  <a:pt x="37040" y="12920"/>
                </a:lnTo>
                <a:lnTo>
                  <a:pt x="37060" y="12960"/>
                </a:lnTo>
                <a:lnTo>
                  <a:pt x="37330" y="13290"/>
                </a:lnTo>
                <a:lnTo>
                  <a:pt x="37380" y="13340"/>
                </a:lnTo>
                <a:lnTo>
                  <a:pt x="37410" y="13430"/>
                </a:lnTo>
                <a:lnTo>
                  <a:pt x="37480" y="13700"/>
                </a:lnTo>
                <a:lnTo>
                  <a:pt x="37340" y="13790"/>
                </a:lnTo>
                <a:lnTo>
                  <a:pt x="37310" y="13850"/>
                </a:lnTo>
                <a:lnTo>
                  <a:pt x="37310" y="13870"/>
                </a:lnTo>
                <a:lnTo>
                  <a:pt x="37340" y="13960"/>
                </a:lnTo>
                <a:lnTo>
                  <a:pt x="37350" y="14000"/>
                </a:lnTo>
                <a:lnTo>
                  <a:pt x="37350" y="14050"/>
                </a:lnTo>
                <a:lnTo>
                  <a:pt x="37330" y="14240"/>
                </a:lnTo>
                <a:lnTo>
                  <a:pt x="37310" y="14300"/>
                </a:lnTo>
                <a:lnTo>
                  <a:pt x="37290" y="14340"/>
                </a:lnTo>
                <a:lnTo>
                  <a:pt x="37280" y="14350"/>
                </a:lnTo>
                <a:lnTo>
                  <a:pt x="37240" y="14370"/>
                </a:lnTo>
                <a:lnTo>
                  <a:pt x="37160" y="14400"/>
                </a:lnTo>
                <a:lnTo>
                  <a:pt x="37130" y="14420"/>
                </a:lnTo>
                <a:lnTo>
                  <a:pt x="37100" y="14450"/>
                </a:lnTo>
                <a:lnTo>
                  <a:pt x="37040" y="14520"/>
                </a:lnTo>
                <a:lnTo>
                  <a:pt x="37030" y="14560"/>
                </a:lnTo>
                <a:lnTo>
                  <a:pt x="37020" y="14590"/>
                </a:lnTo>
                <a:lnTo>
                  <a:pt x="37030" y="14610"/>
                </a:lnTo>
                <a:lnTo>
                  <a:pt x="37050" y="14620"/>
                </a:lnTo>
                <a:lnTo>
                  <a:pt x="37070" y="14620"/>
                </a:lnTo>
                <a:lnTo>
                  <a:pt x="37090" y="14620"/>
                </a:lnTo>
                <a:lnTo>
                  <a:pt x="37130" y="14610"/>
                </a:lnTo>
                <a:lnTo>
                  <a:pt x="37150" y="14610"/>
                </a:lnTo>
                <a:lnTo>
                  <a:pt x="37160" y="14630"/>
                </a:lnTo>
                <a:lnTo>
                  <a:pt x="37170" y="14770"/>
                </a:lnTo>
                <a:lnTo>
                  <a:pt x="37190" y="14810"/>
                </a:lnTo>
                <a:lnTo>
                  <a:pt x="37200" y="14910"/>
                </a:lnTo>
                <a:lnTo>
                  <a:pt x="37220" y="14950"/>
                </a:lnTo>
                <a:lnTo>
                  <a:pt x="37240" y="14980"/>
                </a:lnTo>
                <a:lnTo>
                  <a:pt x="37250" y="15000"/>
                </a:lnTo>
                <a:lnTo>
                  <a:pt x="37260" y="15030"/>
                </a:lnTo>
                <a:lnTo>
                  <a:pt x="37270" y="15080"/>
                </a:lnTo>
                <a:lnTo>
                  <a:pt x="37270" y="15170"/>
                </a:lnTo>
                <a:lnTo>
                  <a:pt x="37260" y="15220"/>
                </a:lnTo>
                <a:lnTo>
                  <a:pt x="37250" y="15250"/>
                </a:lnTo>
                <a:lnTo>
                  <a:pt x="37240" y="15270"/>
                </a:lnTo>
                <a:lnTo>
                  <a:pt x="37190" y="15330"/>
                </a:lnTo>
                <a:lnTo>
                  <a:pt x="37170" y="15370"/>
                </a:lnTo>
                <a:lnTo>
                  <a:pt x="37090" y="15610"/>
                </a:lnTo>
                <a:lnTo>
                  <a:pt x="37070" y="15670"/>
                </a:lnTo>
                <a:lnTo>
                  <a:pt x="37070" y="15720"/>
                </a:lnTo>
                <a:lnTo>
                  <a:pt x="37110" y="15810"/>
                </a:lnTo>
                <a:lnTo>
                  <a:pt x="37120" y="15840"/>
                </a:lnTo>
                <a:lnTo>
                  <a:pt x="37120" y="15860"/>
                </a:lnTo>
                <a:lnTo>
                  <a:pt x="37100" y="15880"/>
                </a:lnTo>
                <a:lnTo>
                  <a:pt x="37080" y="15890"/>
                </a:lnTo>
                <a:lnTo>
                  <a:pt x="37050" y="15920"/>
                </a:lnTo>
                <a:lnTo>
                  <a:pt x="37030" y="15990"/>
                </a:lnTo>
                <a:lnTo>
                  <a:pt x="37020" y="16030"/>
                </a:lnTo>
                <a:lnTo>
                  <a:pt x="37020" y="16060"/>
                </a:lnTo>
                <a:lnTo>
                  <a:pt x="37040" y="16070"/>
                </a:lnTo>
                <a:lnTo>
                  <a:pt x="37070" y="16090"/>
                </a:lnTo>
                <a:lnTo>
                  <a:pt x="37100" y="16100"/>
                </a:lnTo>
                <a:lnTo>
                  <a:pt x="37120" y="16100"/>
                </a:lnTo>
                <a:lnTo>
                  <a:pt x="37140" y="16100"/>
                </a:lnTo>
                <a:lnTo>
                  <a:pt x="37170" y="16110"/>
                </a:lnTo>
                <a:lnTo>
                  <a:pt x="37190" y="16130"/>
                </a:lnTo>
                <a:lnTo>
                  <a:pt x="37200" y="16170"/>
                </a:lnTo>
                <a:lnTo>
                  <a:pt x="37200" y="16220"/>
                </a:lnTo>
                <a:lnTo>
                  <a:pt x="37180" y="16290"/>
                </a:lnTo>
                <a:lnTo>
                  <a:pt x="37160" y="16330"/>
                </a:lnTo>
                <a:lnTo>
                  <a:pt x="37150" y="16350"/>
                </a:lnTo>
                <a:lnTo>
                  <a:pt x="37100" y="16370"/>
                </a:lnTo>
                <a:lnTo>
                  <a:pt x="37080" y="16390"/>
                </a:lnTo>
                <a:lnTo>
                  <a:pt x="37050" y="16430"/>
                </a:lnTo>
                <a:lnTo>
                  <a:pt x="37040" y="16470"/>
                </a:lnTo>
                <a:lnTo>
                  <a:pt x="37040" y="16540"/>
                </a:lnTo>
                <a:lnTo>
                  <a:pt x="37040" y="16580"/>
                </a:lnTo>
                <a:lnTo>
                  <a:pt x="37020" y="16610"/>
                </a:lnTo>
                <a:lnTo>
                  <a:pt x="37010" y="16620"/>
                </a:lnTo>
                <a:lnTo>
                  <a:pt x="36970" y="16650"/>
                </a:lnTo>
                <a:lnTo>
                  <a:pt x="36940" y="16630"/>
                </a:lnTo>
                <a:lnTo>
                  <a:pt x="36850" y="16590"/>
                </a:lnTo>
                <a:lnTo>
                  <a:pt x="36820" y="16570"/>
                </a:lnTo>
                <a:lnTo>
                  <a:pt x="36650" y="16420"/>
                </a:lnTo>
                <a:lnTo>
                  <a:pt x="36560" y="16370"/>
                </a:lnTo>
                <a:lnTo>
                  <a:pt x="36400" y="16260"/>
                </a:lnTo>
                <a:lnTo>
                  <a:pt x="36390" y="16250"/>
                </a:lnTo>
                <a:lnTo>
                  <a:pt x="36380" y="16230"/>
                </a:lnTo>
                <a:lnTo>
                  <a:pt x="36370" y="16210"/>
                </a:lnTo>
                <a:lnTo>
                  <a:pt x="36370" y="16190"/>
                </a:lnTo>
                <a:lnTo>
                  <a:pt x="36370" y="16160"/>
                </a:lnTo>
                <a:lnTo>
                  <a:pt x="36390" y="16140"/>
                </a:lnTo>
                <a:lnTo>
                  <a:pt x="36410" y="16130"/>
                </a:lnTo>
                <a:lnTo>
                  <a:pt x="36430" y="16120"/>
                </a:lnTo>
                <a:lnTo>
                  <a:pt x="36450" y="16100"/>
                </a:lnTo>
                <a:lnTo>
                  <a:pt x="36460" y="16070"/>
                </a:lnTo>
                <a:lnTo>
                  <a:pt x="36460" y="16020"/>
                </a:lnTo>
                <a:lnTo>
                  <a:pt x="36450" y="15990"/>
                </a:lnTo>
                <a:lnTo>
                  <a:pt x="36420" y="15900"/>
                </a:lnTo>
                <a:lnTo>
                  <a:pt x="36410" y="15890"/>
                </a:lnTo>
                <a:lnTo>
                  <a:pt x="36390" y="15870"/>
                </a:lnTo>
                <a:lnTo>
                  <a:pt x="36380" y="15860"/>
                </a:lnTo>
                <a:lnTo>
                  <a:pt x="36340" y="15840"/>
                </a:lnTo>
                <a:lnTo>
                  <a:pt x="36320" y="15830"/>
                </a:lnTo>
                <a:lnTo>
                  <a:pt x="36300" y="15820"/>
                </a:lnTo>
                <a:lnTo>
                  <a:pt x="36290" y="15800"/>
                </a:lnTo>
                <a:lnTo>
                  <a:pt x="36280" y="15780"/>
                </a:lnTo>
                <a:lnTo>
                  <a:pt x="36200" y="15690"/>
                </a:lnTo>
                <a:lnTo>
                  <a:pt x="36190" y="15670"/>
                </a:lnTo>
                <a:lnTo>
                  <a:pt x="36190" y="15650"/>
                </a:lnTo>
                <a:lnTo>
                  <a:pt x="36200" y="15610"/>
                </a:lnTo>
                <a:lnTo>
                  <a:pt x="36210" y="15590"/>
                </a:lnTo>
                <a:lnTo>
                  <a:pt x="36200" y="15580"/>
                </a:lnTo>
                <a:lnTo>
                  <a:pt x="36180" y="15560"/>
                </a:lnTo>
                <a:lnTo>
                  <a:pt x="36170" y="15550"/>
                </a:lnTo>
                <a:lnTo>
                  <a:pt x="36150" y="15540"/>
                </a:lnTo>
                <a:lnTo>
                  <a:pt x="36080" y="15560"/>
                </a:lnTo>
                <a:lnTo>
                  <a:pt x="35950" y="15560"/>
                </a:lnTo>
                <a:lnTo>
                  <a:pt x="35900" y="15570"/>
                </a:lnTo>
                <a:lnTo>
                  <a:pt x="35880" y="15580"/>
                </a:lnTo>
                <a:lnTo>
                  <a:pt x="35860" y="15600"/>
                </a:lnTo>
                <a:lnTo>
                  <a:pt x="35790" y="15680"/>
                </a:lnTo>
                <a:lnTo>
                  <a:pt x="35760" y="15700"/>
                </a:lnTo>
                <a:lnTo>
                  <a:pt x="35730" y="15720"/>
                </a:lnTo>
                <a:lnTo>
                  <a:pt x="35700" y="15720"/>
                </a:lnTo>
                <a:lnTo>
                  <a:pt x="35600" y="15720"/>
                </a:lnTo>
                <a:lnTo>
                  <a:pt x="35580" y="15720"/>
                </a:lnTo>
                <a:lnTo>
                  <a:pt x="35550" y="15730"/>
                </a:lnTo>
                <a:lnTo>
                  <a:pt x="35530" y="15740"/>
                </a:lnTo>
                <a:lnTo>
                  <a:pt x="35510" y="15760"/>
                </a:lnTo>
                <a:lnTo>
                  <a:pt x="35410" y="15860"/>
                </a:lnTo>
                <a:lnTo>
                  <a:pt x="35380" y="15870"/>
                </a:lnTo>
                <a:lnTo>
                  <a:pt x="35360" y="15870"/>
                </a:lnTo>
                <a:lnTo>
                  <a:pt x="35350" y="15870"/>
                </a:lnTo>
                <a:lnTo>
                  <a:pt x="35340" y="15860"/>
                </a:lnTo>
                <a:lnTo>
                  <a:pt x="35330" y="15830"/>
                </a:lnTo>
                <a:lnTo>
                  <a:pt x="35300" y="15810"/>
                </a:lnTo>
                <a:lnTo>
                  <a:pt x="35290" y="15790"/>
                </a:lnTo>
                <a:lnTo>
                  <a:pt x="35270" y="15780"/>
                </a:lnTo>
                <a:lnTo>
                  <a:pt x="35250" y="15780"/>
                </a:lnTo>
                <a:lnTo>
                  <a:pt x="35240" y="15770"/>
                </a:lnTo>
                <a:lnTo>
                  <a:pt x="35220" y="15770"/>
                </a:lnTo>
                <a:lnTo>
                  <a:pt x="35200" y="15770"/>
                </a:lnTo>
                <a:lnTo>
                  <a:pt x="35180" y="15780"/>
                </a:lnTo>
                <a:lnTo>
                  <a:pt x="35160" y="15790"/>
                </a:lnTo>
                <a:lnTo>
                  <a:pt x="35130" y="15830"/>
                </a:lnTo>
                <a:lnTo>
                  <a:pt x="34960" y="16170"/>
                </a:lnTo>
                <a:lnTo>
                  <a:pt x="34890" y="16200"/>
                </a:lnTo>
                <a:lnTo>
                  <a:pt x="34850" y="16320"/>
                </a:lnTo>
                <a:lnTo>
                  <a:pt x="34690" y="16550"/>
                </a:lnTo>
                <a:lnTo>
                  <a:pt x="34660" y="16660"/>
                </a:lnTo>
                <a:lnTo>
                  <a:pt x="34110" y="16940"/>
                </a:lnTo>
                <a:lnTo>
                  <a:pt x="33870" y="17130"/>
                </a:lnTo>
                <a:lnTo>
                  <a:pt x="33750" y="17200"/>
                </a:lnTo>
                <a:lnTo>
                  <a:pt x="33400" y="17280"/>
                </a:lnTo>
                <a:lnTo>
                  <a:pt x="33310" y="17330"/>
                </a:lnTo>
                <a:lnTo>
                  <a:pt x="33350" y="17390"/>
                </a:lnTo>
                <a:lnTo>
                  <a:pt x="33360" y="17460"/>
                </a:lnTo>
                <a:lnTo>
                  <a:pt x="33330" y="17540"/>
                </a:lnTo>
                <a:lnTo>
                  <a:pt x="33290" y="17600"/>
                </a:lnTo>
                <a:lnTo>
                  <a:pt x="33260" y="17680"/>
                </a:lnTo>
                <a:lnTo>
                  <a:pt x="33280" y="17750"/>
                </a:lnTo>
                <a:lnTo>
                  <a:pt x="33320" y="17810"/>
                </a:lnTo>
                <a:lnTo>
                  <a:pt x="33350" y="17860"/>
                </a:lnTo>
                <a:lnTo>
                  <a:pt x="33320" y="17890"/>
                </a:lnTo>
                <a:lnTo>
                  <a:pt x="33210" y="18020"/>
                </a:lnTo>
                <a:lnTo>
                  <a:pt x="33190" y="18090"/>
                </a:lnTo>
                <a:lnTo>
                  <a:pt x="33250" y="18120"/>
                </a:lnTo>
                <a:lnTo>
                  <a:pt x="33400" y="18170"/>
                </a:lnTo>
                <a:lnTo>
                  <a:pt x="33790" y="18390"/>
                </a:lnTo>
                <a:lnTo>
                  <a:pt x="33820" y="18420"/>
                </a:lnTo>
                <a:lnTo>
                  <a:pt x="33840" y="18450"/>
                </a:lnTo>
                <a:lnTo>
                  <a:pt x="33860" y="18490"/>
                </a:lnTo>
                <a:lnTo>
                  <a:pt x="33870" y="18510"/>
                </a:lnTo>
                <a:lnTo>
                  <a:pt x="33880" y="18580"/>
                </a:lnTo>
                <a:lnTo>
                  <a:pt x="33890" y="18850"/>
                </a:lnTo>
                <a:lnTo>
                  <a:pt x="33900" y="18900"/>
                </a:lnTo>
                <a:lnTo>
                  <a:pt x="33910" y="18930"/>
                </a:lnTo>
                <a:lnTo>
                  <a:pt x="33960" y="18970"/>
                </a:lnTo>
                <a:lnTo>
                  <a:pt x="33970" y="18990"/>
                </a:lnTo>
                <a:lnTo>
                  <a:pt x="33980" y="19010"/>
                </a:lnTo>
                <a:lnTo>
                  <a:pt x="33990" y="19050"/>
                </a:lnTo>
                <a:lnTo>
                  <a:pt x="34000" y="19080"/>
                </a:lnTo>
                <a:lnTo>
                  <a:pt x="34010" y="19360"/>
                </a:lnTo>
                <a:lnTo>
                  <a:pt x="34010" y="19410"/>
                </a:lnTo>
                <a:lnTo>
                  <a:pt x="34010" y="19480"/>
                </a:lnTo>
                <a:lnTo>
                  <a:pt x="33920" y="19970"/>
                </a:lnTo>
                <a:lnTo>
                  <a:pt x="33930" y="19980"/>
                </a:lnTo>
                <a:lnTo>
                  <a:pt x="33950" y="20100"/>
                </a:lnTo>
                <a:lnTo>
                  <a:pt x="33970" y="20140"/>
                </a:lnTo>
                <a:lnTo>
                  <a:pt x="33980" y="20160"/>
                </a:lnTo>
                <a:lnTo>
                  <a:pt x="34000" y="20170"/>
                </a:lnTo>
                <a:lnTo>
                  <a:pt x="34020" y="20180"/>
                </a:lnTo>
                <a:lnTo>
                  <a:pt x="34040" y="20180"/>
                </a:lnTo>
                <a:lnTo>
                  <a:pt x="34060" y="20180"/>
                </a:lnTo>
                <a:lnTo>
                  <a:pt x="34140" y="20160"/>
                </a:lnTo>
                <a:lnTo>
                  <a:pt x="34170" y="20160"/>
                </a:lnTo>
                <a:lnTo>
                  <a:pt x="34200" y="20170"/>
                </a:lnTo>
                <a:lnTo>
                  <a:pt x="34220" y="20180"/>
                </a:lnTo>
                <a:lnTo>
                  <a:pt x="34230" y="20200"/>
                </a:lnTo>
                <a:lnTo>
                  <a:pt x="34240" y="20220"/>
                </a:lnTo>
                <a:lnTo>
                  <a:pt x="34280" y="20400"/>
                </a:lnTo>
                <a:lnTo>
                  <a:pt x="34350" y="20560"/>
                </a:lnTo>
                <a:lnTo>
                  <a:pt x="34350" y="20590"/>
                </a:lnTo>
                <a:lnTo>
                  <a:pt x="34370" y="20660"/>
                </a:lnTo>
                <a:lnTo>
                  <a:pt x="34380" y="20700"/>
                </a:lnTo>
                <a:lnTo>
                  <a:pt x="34420" y="20780"/>
                </a:lnTo>
                <a:lnTo>
                  <a:pt x="34420" y="20800"/>
                </a:lnTo>
                <a:lnTo>
                  <a:pt x="34440" y="20890"/>
                </a:lnTo>
                <a:lnTo>
                  <a:pt x="34460" y="20930"/>
                </a:lnTo>
                <a:lnTo>
                  <a:pt x="34470" y="20950"/>
                </a:lnTo>
                <a:lnTo>
                  <a:pt x="34480" y="20970"/>
                </a:lnTo>
                <a:lnTo>
                  <a:pt x="34520" y="21010"/>
                </a:lnTo>
                <a:lnTo>
                  <a:pt x="34540" y="21030"/>
                </a:lnTo>
                <a:lnTo>
                  <a:pt x="34550" y="21050"/>
                </a:lnTo>
                <a:lnTo>
                  <a:pt x="34560" y="21060"/>
                </a:lnTo>
                <a:lnTo>
                  <a:pt x="34560" y="21090"/>
                </a:lnTo>
                <a:lnTo>
                  <a:pt x="34560" y="21110"/>
                </a:lnTo>
                <a:lnTo>
                  <a:pt x="34520" y="21320"/>
                </a:lnTo>
                <a:lnTo>
                  <a:pt x="34510" y="21340"/>
                </a:lnTo>
                <a:lnTo>
                  <a:pt x="34500" y="21390"/>
                </a:lnTo>
                <a:lnTo>
                  <a:pt x="34490" y="21460"/>
                </a:lnTo>
                <a:lnTo>
                  <a:pt x="34480" y="21570"/>
                </a:lnTo>
                <a:lnTo>
                  <a:pt x="34480" y="21590"/>
                </a:lnTo>
                <a:lnTo>
                  <a:pt x="34460" y="21600"/>
                </a:lnTo>
                <a:lnTo>
                  <a:pt x="34430" y="21630"/>
                </a:lnTo>
                <a:lnTo>
                  <a:pt x="34420" y="21640"/>
                </a:lnTo>
                <a:lnTo>
                  <a:pt x="34400" y="21660"/>
                </a:lnTo>
                <a:lnTo>
                  <a:pt x="34380" y="21680"/>
                </a:lnTo>
                <a:lnTo>
                  <a:pt x="34350" y="21690"/>
                </a:lnTo>
                <a:lnTo>
                  <a:pt x="34280" y="21700"/>
                </a:lnTo>
                <a:lnTo>
                  <a:pt x="34240" y="21720"/>
                </a:lnTo>
                <a:lnTo>
                  <a:pt x="34220" y="21730"/>
                </a:lnTo>
                <a:lnTo>
                  <a:pt x="34200" y="21740"/>
                </a:lnTo>
                <a:lnTo>
                  <a:pt x="34180" y="21750"/>
                </a:lnTo>
                <a:lnTo>
                  <a:pt x="34160" y="21760"/>
                </a:lnTo>
                <a:lnTo>
                  <a:pt x="34130" y="21760"/>
                </a:lnTo>
                <a:lnTo>
                  <a:pt x="34100" y="21750"/>
                </a:lnTo>
                <a:lnTo>
                  <a:pt x="34060" y="21740"/>
                </a:lnTo>
                <a:lnTo>
                  <a:pt x="33930" y="21640"/>
                </a:lnTo>
                <a:lnTo>
                  <a:pt x="33700" y="21530"/>
                </a:lnTo>
                <a:lnTo>
                  <a:pt x="33610" y="21500"/>
                </a:lnTo>
                <a:lnTo>
                  <a:pt x="33370" y="21510"/>
                </a:lnTo>
                <a:lnTo>
                  <a:pt x="33300" y="21550"/>
                </a:lnTo>
                <a:lnTo>
                  <a:pt x="33240" y="21580"/>
                </a:lnTo>
                <a:lnTo>
                  <a:pt x="33090" y="21630"/>
                </a:lnTo>
                <a:lnTo>
                  <a:pt x="33070" y="21640"/>
                </a:lnTo>
                <a:lnTo>
                  <a:pt x="33060" y="21650"/>
                </a:lnTo>
                <a:lnTo>
                  <a:pt x="33040" y="21660"/>
                </a:lnTo>
                <a:lnTo>
                  <a:pt x="33030" y="21680"/>
                </a:lnTo>
                <a:lnTo>
                  <a:pt x="33010" y="21720"/>
                </a:lnTo>
                <a:lnTo>
                  <a:pt x="33000" y="21740"/>
                </a:lnTo>
                <a:lnTo>
                  <a:pt x="33000" y="21760"/>
                </a:lnTo>
                <a:lnTo>
                  <a:pt x="33000" y="21780"/>
                </a:lnTo>
                <a:lnTo>
                  <a:pt x="33010" y="21830"/>
                </a:lnTo>
                <a:lnTo>
                  <a:pt x="33010" y="21850"/>
                </a:lnTo>
                <a:lnTo>
                  <a:pt x="33000" y="21870"/>
                </a:lnTo>
                <a:lnTo>
                  <a:pt x="32990" y="21890"/>
                </a:lnTo>
                <a:lnTo>
                  <a:pt x="32960" y="21910"/>
                </a:lnTo>
                <a:lnTo>
                  <a:pt x="32940" y="21920"/>
                </a:lnTo>
                <a:lnTo>
                  <a:pt x="32910" y="21950"/>
                </a:lnTo>
                <a:lnTo>
                  <a:pt x="32900" y="21960"/>
                </a:lnTo>
                <a:lnTo>
                  <a:pt x="32830" y="22020"/>
                </a:lnTo>
                <a:lnTo>
                  <a:pt x="32820" y="22030"/>
                </a:lnTo>
                <a:lnTo>
                  <a:pt x="32810" y="22040"/>
                </a:lnTo>
                <a:lnTo>
                  <a:pt x="32780" y="22070"/>
                </a:lnTo>
                <a:lnTo>
                  <a:pt x="32770" y="22090"/>
                </a:lnTo>
                <a:lnTo>
                  <a:pt x="32760" y="22120"/>
                </a:lnTo>
                <a:lnTo>
                  <a:pt x="32770" y="22140"/>
                </a:lnTo>
                <a:lnTo>
                  <a:pt x="32770" y="22160"/>
                </a:lnTo>
                <a:lnTo>
                  <a:pt x="32780" y="22180"/>
                </a:lnTo>
                <a:lnTo>
                  <a:pt x="32790" y="22200"/>
                </a:lnTo>
                <a:lnTo>
                  <a:pt x="32790" y="22220"/>
                </a:lnTo>
                <a:lnTo>
                  <a:pt x="32790" y="22270"/>
                </a:lnTo>
                <a:lnTo>
                  <a:pt x="32800" y="22300"/>
                </a:lnTo>
                <a:lnTo>
                  <a:pt x="32800" y="22320"/>
                </a:lnTo>
                <a:lnTo>
                  <a:pt x="32840" y="22360"/>
                </a:lnTo>
                <a:lnTo>
                  <a:pt x="32850" y="22380"/>
                </a:lnTo>
                <a:lnTo>
                  <a:pt x="32860" y="22400"/>
                </a:lnTo>
                <a:lnTo>
                  <a:pt x="32870" y="22450"/>
                </a:lnTo>
                <a:lnTo>
                  <a:pt x="32870" y="22470"/>
                </a:lnTo>
                <a:lnTo>
                  <a:pt x="32860" y="22500"/>
                </a:lnTo>
                <a:lnTo>
                  <a:pt x="32860" y="22520"/>
                </a:lnTo>
                <a:lnTo>
                  <a:pt x="32830" y="22550"/>
                </a:lnTo>
                <a:lnTo>
                  <a:pt x="32810" y="22590"/>
                </a:lnTo>
                <a:lnTo>
                  <a:pt x="32780" y="22650"/>
                </a:lnTo>
                <a:lnTo>
                  <a:pt x="32760" y="22660"/>
                </a:lnTo>
                <a:lnTo>
                  <a:pt x="32740" y="22670"/>
                </a:lnTo>
                <a:lnTo>
                  <a:pt x="32600" y="22690"/>
                </a:lnTo>
                <a:lnTo>
                  <a:pt x="32580" y="22700"/>
                </a:lnTo>
                <a:lnTo>
                  <a:pt x="32480" y="22740"/>
                </a:lnTo>
                <a:lnTo>
                  <a:pt x="32460" y="22750"/>
                </a:lnTo>
                <a:lnTo>
                  <a:pt x="32450" y="22760"/>
                </a:lnTo>
                <a:lnTo>
                  <a:pt x="32430" y="22780"/>
                </a:lnTo>
                <a:lnTo>
                  <a:pt x="32420" y="22790"/>
                </a:lnTo>
                <a:lnTo>
                  <a:pt x="32390" y="22850"/>
                </a:lnTo>
                <a:lnTo>
                  <a:pt x="32330" y="23020"/>
                </a:lnTo>
                <a:lnTo>
                  <a:pt x="32310" y="23110"/>
                </a:lnTo>
                <a:lnTo>
                  <a:pt x="32300" y="23190"/>
                </a:lnTo>
                <a:lnTo>
                  <a:pt x="32310" y="23300"/>
                </a:lnTo>
                <a:lnTo>
                  <a:pt x="32320" y="23350"/>
                </a:lnTo>
                <a:lnTo>
                  <a:pt x="32330" y="23370"/>
                </a:lnTo>
                <a:lnTo>
                  <a:pt x="32340" y="23380"/>
                </a:lnTo>
                <a:lnTo>
                  <a:pt x="32350" y="23400"/>
                </a:lnTo>
                <a:lnTo>
                  <a:pt x="32460" y="23490"/>
                </a:lnTo>
                <a:lnTo>
                  <a:pt x="32480" y="23530"/>
                </a:lnTo>
                <a:lnTo>
                  <a:pt x="32500" y="23570"/>
                </a:lnTo>
                <a:lnTo>
                  <a:pt x="32510" y="23590"/>
                </a:lnTo>
                <a:lnTo>
                  <a:pt x="32510" y="23640"/>
                </a:lnTo>
                <a:lnTo>
                  <a:pt x="32510" y="23670"/>
                </a:lnTo>
                <a:lnTo>
                  <a:pt x="32510" y="23720"/>
                </a:lnTo>
                <a:lnTo>
                  <a:pt x="32500" y="23760"/>
                </a:lnTo>
                <a:lnTo>
                  <a:pt x="32470" y="23850"/>
                </a:lnTo>
                <a:lnTo>
                  <a:pt x="32420" y="23920"/>
                </a:lnTo>
                <a:lnTo>
                  <a:pt x="32420" y="23940"/>
                </a:lnTo>
                <a:lnTo>
                  <a:pt x="32410" y="23960"/>
                </a:lnTo>
                <a:lnTo>
                  <a:pt x="32410" y="23980"/>
                </a:lnTo>
                <a:lnTo>
                  <a:pt x="32420" y="24000"/>
                </a:lnTo>
                <a:lnTo>
                  <a:pt x="32440" y="24010"/>
                </a:lnTo>
                <a:lnTo>
                  <a:pt x="32450" y="24020"/>
                </a:lnTo>
                <a:lnTo>
                  <a:pt x="32500" y="24040"/>
                </a:lnTo>
                <a:lnTo>
                  <a:pt x="32520" y="24050"/>
                </a:lnTo>
                <a:lnTo>
                  <a:pt x="32530" y="24060"/>
                </a:lnTo>
                <a:lnTo>
                  <a:pt x="32540" y="24080"/>
                </a:lnTo>
                <a:lnTo>
                  <a:pt x="32540" y="24100"/>
                </a:lnTo>
                <a:lnTo>
                  <a:pt x="32540" y="24130"/>
                </a:lnTo>
                <a:lnTo>
                  <a:pt x="32530" y="24150"/>
                </a:lnTo>
                <a:lnTo>
                  <a:pt x="32530" y="24170"/>
                </a:lnTo>
                <a:lnTo>
                  <a:pt x="32550" y="24240"/>
                </a:lnTo>
                <a:lnTo>
                  <a:pt x="32550" y="24270"/>
                </a:lnTo>
                <a:lnTo>
                  <a:pt x="32520" y="24380"/>
                </a:lnTo>
                <a:lnTo>
                  <a:pt x="32520" y="24400"/>
                </a:lnTo>
                <a:lnTo>
                  <a:pt x="32500" y="24420"/>
                </a:lnTo>
                <a:lnTo>
                  <a:pt x="32490" y="24430"/>
                </a:lnTo>
                <a:lnTo>
                  <a:pt x="32440" y="24450"/>
                </a:lnTo>
                <a:lnTo>
                  <a:pt x="32360" y="24470"/>
                </a:lnTo>
                <a:lnTo>
                  <a:pt x="32300" y="24500"/>
                </a:lnTo>
                <a:lnTo>
                  <a:pt x="32150" y="24530"/>
                </a:lnTo>
                <a:lnTo>
                  <a:pt x="32070" y="24540"/>
                </a:lnTo>
                <a:lnTo>
                  <a:pt x="31960" y="24540"/>
                </a:lnTo>
                <a:lnTo>
                  <a:pt x="31940" y="24540"/>
                </a:lnTo>
                <a:lnTo>
                  <a:pt x="31920" y="24550"/>
                </a:lnTo>
                <a:lnTo>
                  <a:pt x="31730" y="24650"/>
                </a:lnTo>
                <a:lnTo>
                  <a:pt x="31710" y="24660"/>
                </a:lnTo>
                <a:lnTo>
                  <a:pt x="31680" y="24670"/>
                </a:lnTo>
                <a:lnTo>
                  <a:pt x="31650" y="24670"/>
                </a:lnTo>
                <a:lnTo>
                  <a:pt x="31610" y="24670"/>
                </a:lnTo>
                <a:lnTo>
                  <a:pt x="31580" y="24660"/>
                </a:lnTo>
                <a:lnTo>
                  <a:pt x="31560" y="24650"/>
                </a:lnTo>
                <a:lnTo>
                  <a:pt x="31530" y="24620"/>
                </a:lnTo>
                <a:lnTo>
                  <a:pt x="31510" y="24590"/>
                </a:lnTo>
                <a:lnTo>
                  <a:pt x="31490" y="24580"/>
                </a:lnTo>
                <a:lnTo>
                  <a:pt x="31470" y="24570"/>
                </a:lnTo>
                <a:lnTo>
                  <a:pt x="31410" y="24540"/>
                </a:lnTo>
                <a:lnTo>
                  <a:pt x="31390" y="24530"/>
                </a:lnTo>
                <a:lnTo>
                  <a:pt x="31380" y="24520"/>
                </a:lnTo>
                <a:lnTo>
                  <a:pt x="31340" y="24470"/>
                </a:lnTo>
                <a:lnTo>
                  <a:pt x="31320" y="24460"/>
                </a:lnTo>
                <a:lnTo>
                  <a:pt x="31300" y="24450"/>
                </a:lnTo>
                <a:lnTo>
                  <a:pt x="31200" y="24410"/>
                </a:lnTo>
                <a:lnTo>
                  <a:pt x="31170" y="24380"/>
                </a:lnTo>
                <a:lnTo>
                  <a:pt x="31160" y="24370"/>
                </a:lnTo>
                <a:lnTo>
                  <a:pt x="31140" y="24350"/>
                </a:lnTo>
                <a:lnTo>
                  <a:pt x="31130" y="24330"/>
                </a:lnTo>
                <a:lnTo>
                  <a:pt x="31130" y="24310"/>
                </a:lnTo>
                <a:lnTo>
                  <a:pt x="31130" y="24270"/>
                </a:lnTo>
                <a:lnTo>
                  <a:pt x="31140" y="24230"/>
                </a:lnTo>
                <a:lnTo>
                  <a:pt x="31150" y="24200"/>
                </a:lnTo>
                <a:lnTo>
                  <a:pt x="31160" y="24150"/>
                </a:lnTo>
                <a:lnTo>
                  <a:pt x="31160" y="24100"/>
                </a:lnTo>
                <a:lnTo>
                  <a:pt x="31100" y="23890"/>
                </a:lnTo>
                <a:lnTo>
                  <a:pt x="31090" y="23870"/>
                </a:lnTo>
                <a:lnTo>
                  <a:pt x="31080" y="23850"/>
                </a:lnTo>
                <a:lnTo>
                  <a:pt x="31010" y="23780"/>
                </a:lnTo>
                <a:lnTo>
                  <a:pt x="31010" y="23760"/>
                </a:lnTo>
                <a:lnTo>
                  <a:pt x="31010" y="23730"/>
                </a:lnTo>
                <a:lnTo>
                  <a:pt x="31030" y="23700"/>
                </a:lnTo>
                <a:lnTo>
                  <a:pt x="31050" y="23680"/>
                </a:lnTo>
                <a:lnTo>
                  <a:pt x="31110" y="23640"/>
                </a:lnTo>
                <a:lnTo>
                  <a:pt x="31120" y="23630"/>
                </a:lnTo>
                <a:lnTo>
                  <a:pt x="31130" y="23610"/>
                </a:lnTo>
                <a:lnTo>
                  <a:pt x="31130" y="23580"/>
                </a:lnTo>
                <a:lnTo>
                  <a:pt x="31130" y="23560"/>
                </a:lnTo>
                <a:lnTo>
                  <a:pt x="31100" y="23530"/>
                </a:lnTo>
                <a:lnTo>
                  <a:pt x="31080" y="23510"/>
                </a:lnTo>
                <a:lnTo>
                  <a:pt x="31040" y="23490"/>
                </a:lnTo>
                <a:lnTo>
                  <a:pt x="31020" y="23480"/>
                </a:lnTo>
                <a:lnTo>
                  <a:pt x="31010" y="23460"/>
                </a:lnTo>
                <a:lnTo>
                  <a:pt x="31010" y="23420"/>
                </a:lnTo>
                <a:lnTo>
                  <a:pt x="31050" y="23210"/>
                </a:lnTo>
                <a:lnTo>
                  <a:pt x="31070" y="23060"/>
                </a:lnTo>
                <a:lnTo>
                  <a:pt x="31070" y="23010"/>
                </a:lnTo>
                <a:lnTo>
                  <a:pt x="31060" y="22960"/>
                </a:lnTo>
                <a:lnTo>
                  <a:pt x="30970" y="22700"/>
                </a:lnTo>
                <a:lnTo>
                  <a:pt x="30960" y="22680"/>
                </a:lnTo>
                <a:lnTo>
                  <a:pt x="30940" y="22670"/>
                </a:lnTo>
                <a:lnTo>
                  <a:pt x="30920" y="22660"/>
                </a:lnTo>
                <a:lnTo>
                  <a:pt x="30860" y="22630"/>
                </a:lnTo>
                <a:lnTo>
                  <a:pt x="30840" y="22630"/>
                </a:lnTo>
                <a:lnTo>
                  <a:pt x="30820" y="22630"/>
                </a:lnTo>
                <a:lnTo>
                  <a:pt x="30790" y="22640"/>
                </a:lnTo>
                <a:lnTo>
                  <a:pt x="30770" y="22650"/>
                </a:lnTo>
                <a:lnTo>
                  <a:pt x="30750" y="22650"/>
                </a:lnTo>
                <a:lnTo>
                  <a:pt x="30730" y="22650"/>
                </a:lnTo>
                <a:lnTo>
                  <a:pt x="30710" y="22650"/>
                </a:lnTo>
                <a:lnTo>
                  <a:pt x="30690" y="22630"/>
                </a:lnTo>
                <a:lnTo>
                  <a:pt x="30680" y="22610"/>
                </a:lnTo>
                <a:lnTo>
                  <a:pt x="30670" y="22520"/>
                </a:lnTo>
                <a:lnTo>
                  <a:pt x="30670" y="22280"/>
                </a:lnTo>
                <a:lnTo>
                  <a:pt x="30680" y="22230"/>
                </a:lnTo>
                <a:lnTo>
                  <a:pt x="30690" y="22180"/>
                </a:lnTo>
                <a:lnTo>
                  <a:pt x="30710" y="22150"/>
                </a:lnTo>
                <a:lnTo>
                  <a:pt x="30730" y="22110"/>
                </a:lnTo>
                <a:lnTo>
                  <a:pt x="30840" y="22040"/>
                </a:lnTo>
                <a:lnTo>
                  <a:pt x="30890" y="21990"/>
                </a:lnTo>
                <a:lnTo>
                  <a:pt x="30940" y="21880"/>
                </a:lnTo>
                <a:lnTo>
                  <a:pt x="30600" y="21740"/>
                </a:lnTo>
                <a:lnTo>
                  <a:pt x="30530" y="21680"/>
                </a:lnTo>
                <a:lnTo>
                  <a:pt x="30520" y="21620"/>
                </a:lnTo>
                <a:lnTo>
                  <a:pt x="30490" y="21540"/>
                </a:lnTo>
                <a:lnTo>
                  <a:pt x="30430" y="21450"/>
                </a:lnTo>
                <a:lnTo>
                  <a:pt x="30400" y="21400"/>
                </a:lnTo>
                <a:lnTo>
                  <a:pt x="30400" y="21370"/>
                </a:lnTo>
                <a:lnTo>
                  <a:pt x="30410" y="21350"/>
                </a:lnTo>
                <a:lnTo>
                  <a:pt x="30420" y="21330"/>
                </a:lnTo>
                <a:lnTo>
                  <a:pt x="30440" y="21330"/>
                </a:lnTo>
                <a:lnTo>
                  <a:pt x="30460" y="21310"/>
                </a:lnTo>
                <a:lnTo>
                  <a:pt x="30480" y="21290"/>
                </a:lnTo>
                <a:lnTo>
                  <a:pt x="30470" y="21240"/>
                </a:lnTo>
                <a:lnTo>
                  <a:pt x="30470" y="21210"/>
                </a:lnTo>
                <a:lnTo>
                  <a:pt x="30480" y="21180"/>
                </a:lnTo>
                <a:lnTo>
                  <a:pt x="30490" y="21170"/>
                </a:lnTo>
                <a:lnTo>
                  <a:pt x="30540" y="21130"/>
                </a:lnTo>
                <a:lnTo>
                  <a:pt x="30560" y="21120"/>
                </a:lnTo>
                <a:lnTo>
                  <a:pt x="30570" y="21100"/>
                </a:lnTo>
                <a:lnTo>
                  <a:pt x="30580" y="21080"/>
                </a:lnTo>
                <a:lnTo>
                  <a:pt x="30580" y="21020"/>
                </a:lnTo>
                <a:lnTo>
                  <a:pt x="30570" y="20980"/>
                </a:lnTo>
                <a:lnTo>
                  <a:pt x="30540" y="20940"/>
                </a:lnTo>
                <a:lnTo>
                  <a:pt x="30510" y="20900"/>
                </a:lnTo>
                <a:lnTo>
                  <a:pt x="30490" y="20880"/>
                </a:lnTo>
                <a:lnTo>
                  <a:pt x="30470" y="20870"/>
                </a:lnTo>
                <a:lnTo>
                  <a:pt x="30440" y="20860"/>
                </a:lnTo>
                <a:lnTo>
                  <a:pt x="30410" y="20840"/>
                </a:lnTo>
                <a:lnTo>
                  <a:pt x="30370" y="20800"/>
                </a:lnTo>
                <a:lnTo>
                  <a:pt x="30240" y="20640"/>
                </a:lnTo>
                <a:lnTo>
                  <a:pt x="30210" y="20610"/>
                </a:lnTo>
                <a:lnTo>
                  <a:pt x="30070" y="20410"/>
                </a:lnTo>
                <a:lnTo>
                  <a:pt x="30050" y="20400"/>
                </a:lnTo>
                <a:lnTo>
                  <a:pt x="29870" y="20290"/>
                </a:lnTo>
                <a:lnTo>
                  <a:pt x="29740" y="20180"/>
                </a:lnTo>
                <a:lnTo>
                  <a:pt x="29720" y="20150"/>
                </a:lnTo>
                <a:lnTo>
                  <a:pt x="29690" y="20110"/>
                </a:lnTo>
                <a:lnTo>
                  <a:pt x="29650" y="19990"/>
                </a:lnTo>
                <a:lnTo>
                  <a:pt x="29630" y="19890"/>
                </a:lnTo>
                <a:lnTo>
                  <a:pt x="29630" y="19850"/>
                </a:lnTo>
                <a:lnTo>
                  <a:pt x="29630" y="19820"/>
                </a:lnTo>
                <a:lnTo>
                  <a:pt x="29640" y="19800"/>
                </a:lnTo>
                <a:lnTo>
                  <a:pt x="29660" y="19760"/>
                </a:lnTo>
                <a:lnTo>
                  <a:pt x="29670" y="19740"/>
                </a:lnTo>
                <a:lnTo>
                  <a:pt x="29700" y="19600"/>
                </a:lnTo>
                <a:lnTo>
                  <a:pt x="29700" y="19580"/>
                </a:lnTo>
                <a:lnTo>
                  <a:pt x="29730" y="19540"/>
                </a:lnTo>
                <a:lnTo>
                  <a:pt x="29750" y="19510"/>
                </a:lnTo>
                <a:lnTo>
                  <a:pt x="29770" y="19500"/>
                </a:lnTo>
                <a:lnTo>
                  <a:pt x="29800" y="19470"/>
                </a:lnTo>
                <a:lnTo>
                  <a:pt x="29860" y="19450"/>
                </a:lnTo>
                <a:lnTo>
                  <a:pt x="29880" y="19440"/>
                </a:lnTo>
                <a:lnTo>
                  <a:pt x="29890" y="19410"/>
                </a:lnTo>
                <a:lnTo>
                  <a:pt x="29890" y="19370"/>
                </a:lnTo>
                <a:lnTo>
                  <a:pt x="29890" y="19310"/>
                </a:lnTo>
                <a:lnTo>
                  <a:pt x="29880" y="19270"/>
                </a:lnTo>
                <a:lnTo>
                  <a:pt x="29860" y="19230"/>
                </a:lnTo>
                <a:lnTo>
                  <a:pt x="29790" y="19110"/>
                </a:lnTo>
                <a:lnTo>
                  <a:pt x="29770" y="19060"/>
                </a:lnTo>
                <a:lnTo>
                  <a:pt x="29760" y="19020"/>
                </a:lnTo>
                <a:lnTo>
                  <a:pt x="29780" y="18930"/>
                </a:lnTo>
                <a:lnTo>
                  <a:pt x="29790" y="18900"/>
                </a:lnTo>
                <a:lnTo>
                  <a:pt x="29790" y="18760"/>
                </a:lnTo>
                <a:lnTo>
                  <a:pt x="29780" y="18680"/>
                </a:lnTo>
                <a:lnTo>
                  <a:pt x="29770" y="18640"/>
                </a:lnTo>
                <a:lnTo>
                  <a:pt x="29750" y="18600"/>
                </a:lnTo>
                <a:lnTo>
                  <a:pt x="29700" y="18550"/>
                </a:lnTo>
                <a:lnTo>
                  <a:pt x="29680" y="18520"/>
                </a:lnTo>
                <a:lnTo>
                  <a:pt x="29680" y="18490"/>
                </a:lnTo>
                <a:lnTo>
                  <a:pt x="29760" y="18230"/>
                </a:lnTo>
                <a:lnTo>
                  <a:pt x="29800" y="18150"/>
                </a:lnTo>
                <a:lnTo>
                  <a:pt x="29830" y="18080"/>
                </a:lnTo>
                <a:lnTo>
                  <a:pt x="29840" y="18040"/>
                </a:lnTo>
                <a:lnTo>
                  <a:pt x="29840" y="18020"/>
                </a:lnTo>
                <a:lnTo>
                  <a:pt x="29830" y="18000"/>
                </a:lnTo>
                <a:lnTo>
                  <a:pt x="29790" y="17970"/>
                </a:lnTo>
                <a:lnTo>
                  <a:pt x="29760" y="17940"/>
                </a:lnTo>
                <a:lnTo>
                  <a:pt x="29740" y="17910"/>
                </a:lnTo>
                <a:lnTo>
                  <a:pt x="29730" y="17870"/>
                </a:lnTo>
                <a:lnTo>
                  <a:pt x="29730" y="17840"/>
                </a:lnTo>
                <a:lnTo>
                  <a:pt x="29730" y="17820"/>
                </a:lnTo>
                <a:lnTo>
                  <a:pt x="29730" y="17790"/>
                </a:lnTo>
                <a:lnTo>
                  <a:pt x="29740" y="17770"/>
                </a:lnTo>
                <a:lnTo>
                  <a:pt x="29750" y="17750"/>
                </a:lnTo>
                <a:lnTo>
                  <a:pt x="29760" y="17740"/>
                </a:lnTo>
                <a:lnTo>
                  <a:pt x="29770" y="17720"/>
                </a:lnTo>
                <a:lnTo>
                  <a:pt x="30020" y="17510"/>
                </a:lnTo>
                <a:lnTo>
                  <a:pt x="30050" y="17480"/>
                </a:lnTo>
                <a:lnTo>
                  <a:pt x="30090" y="17400"/>
                </a:lnTo>
                <a:lnTo>
                  <a:pt x="30100" y="17360"/>
                </a:lnTo>
                <a:lnTo>
                  <a:pt x="30120" y="17290"/>
                </a:lnTo>
                <a:lnTo>
                  <a:pt x="30130" y="17240"/>
                </a:lnTo>
                <a:lnTo>
                  <a:pt x="30150" y="17230"/>
                </a:lnTo>
                <a:lnTo>
                  <a:pt x="30160" y="17210"/>
                </a:lnTo>
                <a:lnTo>
                  <a:pt x="30180" y="17210"/>
                </a:lnTo>
                <a:lnTo>
                  <a:pt x="30200" y="17210"/>
                </a:lnTo>
                <a:lnTo>
                  <a:pt x="30230" y="17220"/>
                </a:lnTo>
                <a:lnTo>
                  <a:pt x="30250" y="17230"/>
                </a:lnTo>
                <a:lnTo>
                  <a:pt x="30280" y="17230"/>
                </a:lnTo>
                <a:lnTo>
                  <a:pt x="30300" y="17230"/>
                </a:lnTo>
                <a:lnTo>
                  <a:pt x="30320" y="17220"/>
                </a:lnTo>
                <a:lnTo>
                  <a:pt x="30340" y="17210"/>
                </a:lnTo>
                <a:lnTo>
                  <a:pt x="30360" y="17190"/>
                </a:lnTo>
                <a:lnTo>
                  <a:pt x="30380" y="17150"/>
                </a:lnTo>
                <a:lnTo>
                  <a:pt x="30380" y="17120"/>
                </a:lnTo>
                <a:lnTo>
                  <a:pt x="30370" y="17100"/>
                </a:lnTo>
                <a:lnTo>
                  <a:pt x="30340" y="17070"/>
                </a:lnTo>
                <a:lnTo>
                  <a:pt x="30310" y="17050"/>
                </a:lnTo>
                <a:lnTo>
                  <a:pt x="30240" y="17000"/>
                </a:lnTo>
                <a:lnTo>
                  <a:pt x="30220" y="16990"/>
                </a:lnTo>
                <a:lnTo>
                  <a:pt x="30180" y="16980"/>
                </a:lnTo>
                <a:lnTo>
                  <a:pt x="30150" y="16970"/>
                </a:lnTo>
                <a:lnTo>
                  <a:pt x="30130" y="16970"/>
                </a:lnTo>
                <a:lnTo>
                  <a:pt x="30090" y="16950"/>
                </a:lnTo>
                <a:lnTo>
                  <a:pt x="30080" y="16930"/>
                </a:lnTo>
                <a:lnTo>
                  <a:pt x="29910" y="16730"/>
                </a:lnTo>
                <a:lnTo>
                  <a:pt x="29820" y="16590"/>
                </a:lnTo>
                <a:lnTo>
                  <a:pt x="29810" y="16560"/>
                </a:lnTo>
                <a:lnTo>
                  <a:pt x="29810" y="16530"/>
                </a:lnTo>
                <a:lnTo>
                  <a:pt x="29830" y="16480"/>
                </a:lnTo>
                <a:lnTo>
                  <a:pt x="29840" y="16440"/>
                </a:lnTo>
                <a:lnTo>
                  <a:pt x="29830" y="16220"/>
                </a:lnTo>
                <a:lnTo>
                  <a:pt x="29830" y="16170"/>
                </a:lnTo>
                <a:lnTo>
                  <a:pt x="29820" y="16130"/>
                </a:lnTo>
                <a:lnTo>
                  <a:pt x="29770" y="16070"/>
                </a:lnTo>
                <a:lnTo>
                  <a:pt x="29740" y="16010"/>
                </a:lnTo>
                <a:lnTo>
                  <a:pt x="29730" y="15980"/>
                </a:lnTo>
                <a:lnTo>
                  <a:pt x="29730" y="15950"/>
                </a:lnTo>
                <a:lnTo>
                  <a:pt x="29740" y="15930"/>
                </a:lnTo>
                <a:lnTo>
                  <a:pt x="29750" y="15910"/>
                </a:lnTo>
                <a:lnTo>
                  <a:pt x="29780" y="15880"/>
                </a:lnTo>
                <a:lnTo>
                  <a:pt x="29790" y="15860"/>
                </a:lnTo>
                <a:lnTo>
                  <a:pt x="29790" y="15820"/>
                </a:lnTo>
                <a:lnTo>
                  <a:pt x="29790" y="15770"/>
                </a:lnTo>
                <a:lnTo>
                  <a:pt x="29780" y="15670"/>
                </a:lnTo>
                <a:lnTo>
                  <a:pt x="29780" y="15580"/>
                </a:lnTo>
                <a:lnTo>
                  <a:pt x="29780" y="15550"/>
                </a:lnTo>
                <a:lnTo>
                  <a:pt x="29780" y="15470"/>
                </a:lnTo>
                <a:lnTo>
                  <a:pt x="29780" y="15420"/>
                </a:lnTo>
                <a:lnTo>
                  <a:pt x="29790" y="15370"/>
                </a:lnTo>
                <a:lnTo>
                  <a:pt x="29810" y="15300"/>
                </a:lnTo>
                <a:lnTo>
                  <a:pt x="29820" y="15290"/>
                </a:lnTo>
                <a:lnTo>
                  <a:pt x="29850" y="15230"/>
                </a:lnTo>
                <a:lnTo>
                  <a:pt x="29850" y="15180"/>
                </a:lnTo>
                <a:lnTo>
                  <a:pt x="29850" y="15140"/>
                </a:lnTo>
                <a:lnTo>
                  <a:pt x="29840" y="15120"/>
                </a:lnTo>
                <a:lnTo>
                  <a:pt x="29830" y="15110"/>
                </a:lnTo>
                <a:lnTo>
                  <a:pt x="29800" y="15110"/>
                </a:lnTo>
                <a:lnTo>
                  <a:pt x="29760" y="15120"/>
                </a:lnTo>
                <a:lnTo>
                  <a:pt x="29740" y="15110"/>
                </a:lnTo>
                <a:lnTo>
                  <a:pt x="29720" y="15100"/>
                </a:lnTo>
                <a:lnTo>
                  <a:pt x="29700" y="15060"/>
                </a:lnTo>
                <a:lnTo>
                  <a:pt x="29640" y="14870"/>
                </a:lnTo>
                <a:lnTo>
                  <a:pt x="29630" y="14810"/>
                </a:lnTo>
                <a:lnTo>
                  <a:pt x="29630" y="14760"/>
                </a:lnTo>
                <a:lnTo>
                  <a:pt x="29800" y="14380"/>
                </a:lnTo>
                <a:lnTo>
                  <a:pt x="29860" y="14190"/>
                </a:lnTo>
                <a:lnTo>
                  <a:pt x="29870" y="14080"/>
                </a:lnTo>
                <a:lnTo>
                  <a:pt x="29870" y="14040"/>
                </a:lnTo>
                <a:lnTo>
                  <a:pt x="29870" y="14010"/>
                </a:lnTo>
                <a:lnTo>
                  <a:pt x="29850" y="13940"/>
                </a:lnTo>
                <a:lnTo>
                  <a:pt x="29790" y="13790"/>
                </a:lnTo>
                <a:lnTo>
                  <a:pt x="29780" y="13740"/>
                </a:lnTo>
                <a:lnTo>
                  <a:pt x="29780" y="13710"/>
                </a:lnTo>
                <a:lnTo>
                  <a:pt x="29790" y="13690"/>
                </a:lnTo>
                <a:lnTo>
                  <a:pt x="29790" y="13680"/>
                </a:lnTo>
                <a:lnTo>
                  <a:pt x="29920" y="13430"/>
                </a:lnTo>
                <a:lnTo>
                  <a:pt x="29920" y="13400"/>
                </a:lnTo>
                <a:lnTo>
                  <a:pt x="29920" y="13380"/>
                </a:lnTo>
                <a:lnTo>
                  <a:pt x="29840" y="13200"/>
                </a:lnTo>
                <a:lnTo>
                  <a:pt x="29840" y="13170"/>
                </a:lnTo>
                <a:lnTo>
                  <a:pt x="29850" y="13150"/>
                </a:lnTo>
                <a:lnTo>
                  <a:pt x="29860" y="13130"/>
                </a:lnTo>
                <a:lnTo>
                  <a:pt x="29890" y="13110"/>
                </a:lnTo>
                <a:lnTo>
                  <a:pt x="29970" y="13050"/>
                </a:lnTo>
                <a:lnTo>
                  <a:pt x="30000" y="13030"/>
                </a:lnTo>
                <a:lnTo>
                  <a:pt x="30010" y="13000"/>
                </a:lnTo>
                <a:lnTo>
                  <a:pt x="30030" y="12980"/>
                </a:lnTo>
                <a:lnTo>
                  <a:pt x="30050" y="12910"/>
                </a:lnTo>
                <a:lnTo>
                  <a:pt x="30060" y="12780"/>
                </a:lnTo>
                <a:lnTo>
                  <a:pt x="30080" y="12750"/>
                </a:lnTo>
                <a:lnTo>
                  <a:pt x="30100" y="12740"/>
                </a:lnTo>
                <a:lnTo>
                  <a:pt x="30120" y="12740"/>
                </a:lnTo>
                <a:lnTo>
                  <a:pt x="30150" y="12730"/>
                </a:lnTo>
                <a:lnTo>
                  <a:pt x="30160" y="12720"/>
                </a:lnTo>
                <a:lnTo>
                  <a:pt x="30210" y="12680"/>
                </a:lnTo>
                <a:lnTo>
                  <a:pt x="30220" y="12670"/>
                </a:lnTo>
                <a:lnTo>
                  <a:pt x="30250" y="12660"/>
                </a:lnTo>
                <a:lnTo>
                  <a:pt x="30270" y="12660"/>
                </a:lnTo>
                <a:lnTo>
                  <a:pt x="30350" y="12650"/>
                </a:lnTo>
                <a:lnTo>
                  <a:pt x="30370" y="12660"/>
                </a:lnTo>
                <a:lnTo>
                  <a:pt x="30390" y="12670"/>
                </a:lnTo>
                <a:lnTo>
                  <a:pt x="30410" y="12680"/>
                </a:lnTo>
                <a:lnTo>
                  <a:pt x="30430" y="12710"/>
                </a:lnTo>
                <a:lnTo>
                  <a:pt x="30450" y="12730"/>
                </a:lnTo>
                <a:lnTo>
                  <a:pt x="30460" y="12740"/>
                </a:lnTo>
                <a:lnTo>
                  <a:pt x="30490" y="12750"/>
                </a:lnTo>
                <a:lnTo>
                  <a:pt x="30540" y="12750"/>
                </a:lnTo>
                <a:lnTo>
                  <a:pt x="30560" y="12760"/>
                </a:lnTo>
                <a:lnTo>
                  <a:pt x="30580" y="12770"/>
                </a:lnTo>
                <a:lnTo>
                  <a:pt x="30610" y="12800"/>
                </a:lnTo>
                <a:lnTo>
                  <a:pt x="30690" y="12890"/>
                </a:lnTo>
                <a:lnTo>
                  <a:pt x="30700" y="12910"/>
                </a:lnTo>
                <a:lnTo>
                  <a:pt x="30760" y="13050"/>
                </a:lnTo>
                <a:lnTo>
                  <a:pt x="30770" y="13060"/>
                </a:lnTo>
                <a:lnTo>
                  <a:pt x="30790" y="13080"/>
                </a:lnTo>
                <a:lnTo>
                  <a:pt x="30800" y="13090"/>
                </a:lnTo>
                <a:lnTo>
                  <a:pt x="30890" y="13150"/>
                </a:lnTo>
                <a:lnTo>
                  <a:pt x="30920" y="13180"/>
                </a:lnTo>
                <a:lnTo>
                  <a:pt x="30940" y="13210"/>
                </a:lnTo>
                <a:lnTo>
                  <a:pt x="30960" y="13250"/>
                </a:lnTo>
                <a:lnTo>
                  <a:pt x="31030" y="13330"/>
                </a:lnTo>
                <a:lnTo>
                  <a:pt x="31050" y="13360"/>
                </a:lnTo>
                <a:lnTo>
                  <a:pt x="31080" y="13420"/>
                </a:lnTo>
                <a:lnTo>
                  <a:pt x="31090" y="13430"/>
                </a:lnTo>
                <a:lnTo>
                  <a:pt x="31120" y="13460"/>
                </a:lnTo>
                <a:lnTo>
                  <a:pt x="31140" y="13470"/>
                </a:lnTo>
                <a:lnTo>
                  <a:pt x="31180" y="13490"/>
                </a:lnTo>
                <a:lnTo>
                  <a:pt x="31200" y="13500"/>
                </a:lnTo>
                <a:lnTo>
                  <a:pt x="31250" y="13510"/>
                </a:lnTo>
                <a:lnTo>
                  <a:pt x="31440" y="13500"/>
                </a:lnTo>
                <a:lnTo>
                  <a:pt x="31540" y="13510"/>
                </a:lnTo>
                <a:lnTo>
                  <a:pt x="31640" y="13530"/>
                </a:lnTo>
                <a:lnTo>
                  <a:pt x="31720" y="13550"/>
                </a:lnTo>
                <a:lnTo>
                  <a:pt x="31780" y="13590"/>
                </a:lnTo>
                <a:lnTo>
                  <a:pt x="31840" y="13640"/>
                </a:lnTo>
                <a:lnTo>
                  <a:pt x="31860" y="13650"/>
                </a:lnTo>
                <a:lnTo>
                  <a:pt x="31880" y="13650"/>
                </a:lnTo>
                <a:lnTo>
                  <a:pt x="31910" y="13630"/>
                </a:lnTo>
                <a:lnTo>
                  <a:pt x="31970" y="13500"/>
                </a:lnTo>
                <a:lnTo>
                  <a:pt x="31980" y="13480"/>
                </a:lnTo>
                <a:lnTo>
                  <a:pt x="32000" y="13470"/>
                </a:lnTo>
                <a:lnTo>
                  <a:pt x="32020" y="13460"/>
                </a:lnTo>
                <a:lnTo>
                  <a:pt x="32040" y="13460"/>
                </a:lnTo>
                <a:lnTo>
                  <a:pt x="32060" y="13460"/>
                </a:lnTo>
                <a:lnTo>
                  <a:pt x="32140" y="13470"/>
                </a:lnTo>
                <a:lnTo>
                  <a:pt x="32310" y="13530"/>
                </a:lnTo>
                <a:lnTo>
                  <a:pt x="32360" y="13540"/>
                </a:lnTo>
                <a:lnTo>
                  <a:pt x="32390" y="13540"/>
                </a:lnTo>
                <a:lnTo>
                  <a:pt x="32430" y="13530"/>
                </a:lnTo>
                <a:lnTo>
                  <a:pt x="32460" y="13520"/>
                </a:lnTo>
                <a:lnTo>
                  <a:pt x="32480" y="13520"/>
                </a:lnTo>
                <a:lnTo>
                  <a:pt x="32550" y="13470"/>
                </a:lnTo>
                <a:lnTo>
                  <a:pt x="32610" y="13450"/>
                </a:lnTo>
                <a:lnTo>
                  <a:pt x="32630" y="13450"/>
                </a:lnTo>
                <a:lnTo>
                  <a:pt x="32740" y="13440"/>
                </a:lnTo>
                <a:lnTo>
                  <a:pt x="32790" y="13430"/>
                </a:lnTo>
                <a:lnTo>
                  <a:pt x="32810" y="13420"/>
                </a:lnTo>
                <a:lnTo>
                  <a:pt x="32840" y="13410"/>
                </a:lnTo>
                <a:lnTo>
                  <a:pt x="32930" y="13350"/>
                </a:lnTo>
                <a:lnTo>
                  <a:pt x="32950" y="13320"/>
                </a:lnTo>
                <a:lnTo>
                  <a:pt x="32980" y="13270"/>
                </a:lnTo>
                <a:lnTo>
                  <a:pt x="33020" y="13170"/>
                </a:lnTo>
                <a:lnTo>
                  <a:pt x="33040" y="13060"/>
                </a:lnTo>
                <a:lnTo>
                  <a:pt x="33010" y="12910"/>
                </a:lnTo>
                <a:lnTo>
                  <a:pt x="33010" y="12890"/>
                </a:lnTo>
                <a:lnTo>
                  <a:pt x="32860" y="12640"/>
                </a:lnTo>
                <a:lnTo>
                  <a:pt x="32810" y="12590"/>
                </a:lnTo>
                <a:lnTo>
                  <a:pt x="32690" y="12480"/>
                </a:lnTo>
                <a:lnTo>
                  <a:pt x="32670" y="12470"/>
                </a:lnTo>
                <a:lnTo>
                  <a:pt x="32660" y="12440"/>
                </a:lnTo>
                <a:lnTo>
                  <a:pt x="32640" y="12410"/>
                </a:lnTo>
                <a:lnTo>
                  <a:pt x="32640" y="12380"/>
                </a:lnTo>
                <a:lnTo>
                  <a:pt x="32650" y="12360"/>
                </a:lnTo>
                <a:lnTo>
                  <a:pt x="32700" y="12230"/>
                </a:lnTo>
                <a:lnTo>
                  <a:pt x="32770" y="11950"/>
                </a:lnTo>
                <a:lnTo>
                  <a:pt x="32780" y="11890"/>
                </a:lnTo>
                <a:lnTo>
                  <a:pt x="32770" y="11830"/>
                </a:lnTo>
                <a:lnTo>
                  <a:pt x="32770" y="11710"/>
                </a:lnTo>
                <a:lnTo>
                  <a:pt x="32770" y="11660"/>
                </a:lnTo>
                <a:lnTo>
                  <a:pt x="32760" y="11620"/>
                </a:lnTo>
                <a:lnTo>
                  <a:pt x="32740" y="11550"/>
                </a:lnTo>
                <a:lnTo>
                  <a:pt x="32750" y="11490"/>
                </a:lnTo>
                <a:lnTo>
                  <a:pt x="32740" y="11450"/>
                </a:lnTo>
                <a:lnTo>
                  <a:pt x="32740" y="11430"/>
                </a:lnTo>
                <a:lnTo>
                  <a:pt x="32720" y="11410"/>
                </a:lnTo>
                <a:lnTo>
                  <a:pt x="32710" y="11390"/>
                </a:lnTo>
                <a:lnTo>
                  <a:pt x="32690" y="11370"/>
                </a:lnTo>
                <a:lnTo>
                  <a:pt x="32680" y="11340"/>
                </a:lnTo>
                <a:lnTo>
                  <a:pt x="32670" y="11270"/>
                </a:lnTo>
                <a:lnTo>
                  <a:pt x="32670" y="11240"/>
                </a:lnTo>
                <a:lnTo>
                  <a:pt x="32680" y="11210"/>
                </a:lnTo>
                <a:lnTo>
                  <a:pt x="32700" y="11170"/>
                </a:lnTo>
                <a:lnTo>
                  <a:pt x="32710" y="11140"/>
                </a:lnTo>
                <a:lnTo>
                  <a:pt x="32710" y="11100"/>
                </a:lnTo>
                <a:lnTo>
                  <a:pt x="32710" y="11040"/>
                </a:lnTo>
                <a:lnTo>
                  <a:pt x="32710" y="10920"/>
                </a:lnTo>
                <a:lnTo>
                  <a:pt x="32720" y="10850"/>
                </a:lnTo>
                <a:lnTo>
                  <a:pt x="32750" y="10750"/>
                </a:lnTo>
                <a:lnTo>
                  <a:pt x="32760" y="10710"/>
                </a:lnTo>
                <a:lnTo>
                  <a:pt x="32760" y="10670"/>
                </a:lnTo>
                <a:lnTo>
                  <a:pt x="32750" y="10650"/>
                </a:lnTo>
                <a:lnTo>
                  <a:pt x="32730" y="10610"/>
                </a:lnTo>
                <a:lnTo>
                  <a:pt x="32710" y="10570"/>
                </a:lnTo>
                <a:lnTo>
                  <a:pt x="32670" y="10520"/>
                </a:lnTo>
                <a:lnTo>
                  <a:pt x="32640" y="10500"/>
                </a:lnTo>
                <a:lnTo>
                  <a:pt x="32600" y="10480"/>
                </a:lnTo>
                <a:lnTo>
                  <a:pt x="32580" y="10470"/>
                </a:lnTo>
                <a:lnTo>
                  <a:pt x="32570" y="10450"/>
                </a:lnTo>
                <a:lnTo>
                  <a:pt x="32570" y="10430"/>
                </a:lnTo>
                <a:lnTo>
                  <a:pt x="32570" y="10300"/>
                </a:lnTo>
                <a:lnTo>
                  <a:pt x="32560" y="10270"/>
                </a:lnTo>
                <a:lnTo>
                  <a:pt x="32550" y="10260"/>
                </a:lnTo>
                <a:lnTo>
                  <a:pt x="32540" y="10240"/>
                </a:lnTo>
                <a:lnTo>
                  <a:pt x="32490" y="10200"/>
                </a:lnTo>
                <a:lnTo>
                  <a:pt x="32480" y="10180"/>
                </a:lnTo>
                <a:lnTo>
                  <a:pt x="32470" y="10170"/>
                </a:lnTo>
                <a:lnTo>
                  <a:pt x="32440" y="10080"/>
                </a:lnTo>
                <a:lnTo>
                  <a:pt x="32430" y="10030"/>
                </a:lnTo>
                <a:lnTo>
                  <a:pt x="32420" y="9880"/>
                </a:lnTo>
                <a:lnTo>
                  <a:pt x="32410" y="9850"/>
                </a:lnTo>
                <a:lnTo>
                  <a:pt x="32400" y="9840"/>
                </a:lnTo>
                <a:lnTo>
                  <a:pt x="32380" y="9820"/>
                </a:lnTo>
                <a:lnTo>
                  <a:pt x="32240" y="9740"/>
                </a:lnTo>
                <a:lnTo>
                  <a:pt x="32190" y="9700"/>
                </a:lnTo>
                <a:lnTo>
                  <a:pt x="32130" y="9640"/>
                </a:lnTo>
                <a:lnTo>
                  <a:pt x="32120" y="9630"/>
                </a:lnTo>
                <a:lnTo>
                  <a:pt x="32110" y="9630"/>
                </a:lnTo>
                <a:lnTo>
                  <a:pt x="32060" y="9570"/>
                </a:lnTo>
                <a:lnTo>
                  <a:pt x="32010" y="9500"/>
                </a:lnTo>
                <a:lnTo>
                  <a:pt x="31990" y="9440"/>
                </a:lnTo>
                <a:lnTo>
                  <a:pt x="31970" y="9310"/>
                </a:lnTo>
                <a:lnTo>
                  <a:pt x="31980" y="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