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Chanthaburi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ant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50" y="48850"/>
                </a:moveTo>
                <a:lnTo>
                  <a:pt x="53020" y="49110"/>
                </a:lnTo>
                <a:lnTo>
                  <a:pt x="53060" y="49180"/>
                </a:lnTo>
                <a:lnTo>
                  <a:pt x="53160" y="49270"/>
                </a:lnTo>
                <a:lnTo>
                  <a:pt x="53170" y="49300"/>
                </a:lnTo>
                <a:lnTo>
                  <a:pt x="53180" y="49330"/>
                </a:lnTo>
                <a:lnTo>
                  <a:pt x="53180" y="49360"/>
                </a:lnTo>
                <a:lnTo>
                  <a:pt x="53150" y="49570"/>
                </a:lnTo>
                <a:lnTo>
                  <a:pt x="53170" y="49820"/>
                </a:lnTo>
                <a:lnTo>
                  <a:pt x="53190" y="49880"/>
                </a:lnTo>
                <a:lnTo>
                  <a:pt x="53200" y="49930"/>
                </a:lnTo>
                <a:lnTo>
                  <a:pt x="53230" y="49940"/>
                </a:lnTo>
                <a:lnTo>
                  <a:pt x="53260" y="49940"/>
                </a:lnTo>
                <a:lnTo>
                  <a:pt x="53280" y="49940"/>
                </a:lnTo>
                <a:lnTo>
                  <a:pt x="53300" y="49930"/>
                </a:lnTo>
                <a:lnTo>
                  <a:pt x="53350" y="49890"/>
                </a:lnTo>
                <a:lnTo>
                  <a:pt x="53390" y="49850"/>
                </a:lnTo>
                <a:lnTo>
                  <a:pt x="53460" y="49810"/>
                </a:lnTo>
                <a:lnTo>
                  <a:pt x="53500" y="49800"/>
                </a:lnTo>
                <a:lnTo>
                  <a:pt x="53650" y="49780"/>
                </a:lnTo>
                <a:lnTo>
                  <a:pt x="53730" y="49750"/>
                </a:lnTo>
                <a:lnTo>
                  <a:pt x="53760" y="49730"/>
                </a:lnTo>
                <a:lnTo>
                  <a:pt x="53800" y="49710"/>
                </a:lnTo>
                <a:lnTo>
                  <a:pt x="53810" y="49690"/>
                </a:lnTo>
                <a:lnTo>
                  <a:pt x="53820" y="49680"/>
                </a:lnTo>
                <a:lnTo>
                  <a:pt x="53900" y="49530"/>
                </a:lnTo>
                <a:lnTo>
                  <a:pt x="53950" y="49460"/>
                </a:lnTo>
                <a:lnTo>
                  <a:pt x="53980" y="49430"/>
                </a:lnTo>
                <a:lnTo>
                  <a:pt x="53990" y="49420"/>
                </a:lnTo>
                <a:lnTo>
                  <a:pt x="54010" y="49410"/>
                </a:lnTo>
                <a:lnTo>
                  <a:pt x="54050" y="49410"/>
                </a:lnTo>
                <a:lnTo>
                  <a:pt x="54100" y="49420"/>
                </a:lnTo>
                <a:lnTo>
                  <a:pt x="54130" y="49430"/>
                </a:lnTo>
                <a:lnTo>
                  <a:pt x="54140" y="49450"/>
                </a:lnTo>
                <a:lnTo>
                  <a:pt x="54170" y="49540"/>
                </a:lnTo>
                <a:lnTo>
                  <a:pt x="54190" y="49570"/>
                </a:lnTo>
                <a:lnTo>
                  <a:pt x="54230" y="49600"/>
                </a:lnTo>
                <a:lnTo>
                  <a:pt x="54320" y="49670"/>
                </a:lnTo>
                <a:lnTo>
                  <a:pt x="54380" y="49700"/>
                </a:lnTo>
                <a:lnTo>
                  <a:pt x="54450" y="49710"/>
                </a:lnTo>
                <a:lnTo>
                  <a:pt x="54510" y="49710"/>
                </a:lnTo>
                <a:lnTo>
                  <a:pt x="54530" y="49710"/>
                </a:lnTo>
                <a:lnTo>
                  <a:pt x="54550" y="49700"/>
                </a:lnTo>
                <a:lnTo>
                  <a:pt x="54570" y="49690"/>
                </a:lnTo>
                <a:lnTo>
                  <a:pt x="54580" y="49670"/>
                </a:lnTo>
                <a:lnTo>
                  <a:pt x="54600" y="49660"/>
                </a:lnTo>
                <a:lnTo>
                  <a:pt x="54610" y="49620"/>
                </a:lnTo>
                <a:lnTo>
                  <a:pt x="54640" y="49510"/>
                </a:lnTo>
                <a:lnTo>
                  <a:pt x="54660" y="49470"/>
                </a:lnTo>
                <a:lnTo>
                  <a:pt x="54670" y="49450"/>
                </a:lnTo>
                <a:lnTo>
                  <a:pt x="54700" y="49420"/>
                </a:lnTo>
                <a:lnTo>
                  <a:pt x="54740" y="49400"/>
                </a:lnTo>
                <a:lnTo>
                  <a:pt x="54770" y="49380"/>
                </a:lnTo>
                <a:lnTo>
                  <a:pt x="54830" y="49360"/>
                </a:lnTo>
                <a:lnTo>
                  <a:pt x="54850" y="49350"/>
                </a:lnTo>
                <a:lnTo>
                  <a:pt x="54880" y="49320"/>
                </a:lnTo>
                <a:lnTo>
                  <a:pt x="54910" y="49290"/>
                </a:lnTo>
                <a:lnTo>
                  <a:pt x="54920" y="49280"/>
                </a:lnTo>
                <a:lnTo>
                  <a:pt x="54930" y="49260"/>
                </a:lnTo>
                <a:lnTo>
                  <a:pt x="54930" y="49240"/>
                </a:lnTo>
                <a:lnTo>
                  <a:pt x="55250" y="50080"/>
                </a:lnTo>
                <a:lnTo>
                  <a:pt x="55370" y="50280"/>
                </a:lnTo>
                <a:lnTo>
                  <a:pt x="55640" y="50600"/>
                </a:lnTo>
                <a:lnTo>
                  <a:pt x="55730" y="50790"/>
                </a:lnTo>
                <a:lnTo>
                  <a:pt x="55790" y="50870"/>
                </a:lnTo>
                <a:lnTo>
                  <a:pt x="55890" y="50940"/>
                </a:lnTo>
                <a:lnTo>
                  <a:pt x="55890" y="50970"/>
                </a:lnTo>
                <a:lnTo>
                  <a:pt x="55870" y="51010"/>
                </a:lnTo>
                <a:lnTo>
                  <a:pt x="55840" y="51030"/>
                </a:lnTo>
                <a:lnTo>
                  <a:pt x="55800" y="51050"/>
                </a:lnTo>
                <a:lnTo>
                  <a:pt x="55770" y="51080"/>
                </a:lnTo>
                <a:lnTo>
                  <a:pt x="55760" y="51100"/>
                </a:lnTo>
                <a:lnTo>
                  <a:pt x="55770" y="51130"/>
                </a:lnTo>
                <a:lnTo>
                  <a:pt x="55820" y="51170"/>
                </a:lnTo>
                <a:lnTo>
                  <a:pt x="55830" y="51200"/>
                </a:lnTo>
                <a:lnTo>
                  <a:pt x="55820" y="51220"/>
                </a:lnTo>
                <a:lnTo>
                  <a:pt x="55750" y="51290"/>
                </a:lnTo>
                <a:lnTo>
                  <a:pt x="55740" y="51360"/>
                </a:lnTo>
                <a:lnTo>
                  <a:pt x="55760" y="51420"/>
                </a:lnTo>
                <a:lnTo>
                  <a:pt x="55800" y="51490"/>
                </a:lnTo>
                <a:lnTo>
                  <a:pt x="55830" y="51630"/>
                </a:lnTo>
                <a:lnTo>
                  <a:pt x="55850" y="51870"/>
                </a:lnTo>
                <a:lnTo>
                  <a:pt x="55890" y="51990"/>
                </a:lnTo>
                <a:lnTo>
                  <a:pt x="55930" y="52060"/>
                </a:lnTo>
                <a:lnTo>
                  <a:pt x="55960" y="52100"/>
                </a:lnTo>
                <a:lnTo>
                  <a:pt x="55980" y="52140"/>
                </a:lnTo>
                <a:lnTo>
                  <a:pt x="55990" y="52210"/>
                </a:lnTo>
                <a:lnTo>
                  <a:pt x="55990" y="52270"/>
                </a:lnTo>
                <a:lnTo>
                  <a:pt x="55920" y="52460"/>
                </a:lnTo>
                <a:lnTo>
                  <a:pt x="55920" y="52470"/>
                </a:lnTo>
                <a:lnTo>
                  <a:pt x="55890" y="52480"/>
                </a:lnTo>
                <a:lnTo>
                  <a:pt x="55790" y="52540"/>
                </a:lnTo>
                <a:lnTo>
                  <a:pt x="55760" y="52550"/>
                </a:lnTo>
                <a:lnTo>
                  <a:pt x="55740" y="52550"/>
                </a:lnTo>
                <a:lnTo>
                  <a:pt x="55690" y="52550"/>
                </a:lnTo>
                <a:lnTo>
                  <a:pt x="55640" y="52560"/>
                </a:lnTo>
                <a:lnTo>
                  <a:pt x="55620" y="52560"/>
                </a:lnTo>
                <a:lnTo>
                  <a:pt x="55610" y="52570"/>
                </a:lnTo>
                <a:lnTo>
                  <a:pt x="55590" y="52590"/>
                </a:lnTo>
                <a:lnTo>
                  <a:pt x="55580" y="52610"/>
                </a:lnTo>
                <a:lnTo>
                  <a:pt x="55530" y="52690"/>
                </a:lnTo>
                <a:lnTo>
                  <a:pt x="55410" y="52800"/>
                </a:lnTo>
                <a:lnTo>
                  <a:pt x="55340" y="52890"/>
                </a:lnTo>
                <a:lnTo>
                  <a:pt x="55330" y="52920"/>
                </a:lnTo>
                <a:lnTo>
                  <a:pt x="55320" y="52960"/>
                </a:lnTo>
                <a:lnTo>
                  <a:pt x="55330" y="53180"/>
                </a:lnTo>
                <a:lnTo>
                  <a:pt x="55340" y="53220"/>
                </a:lnTo>
                <a:lnTo>
                  <a:pt x="55350" y="53240"/>
                </a:lnTo>
                <a:lnTo>
                  <a:pt x="55360" y="53250"/>
                </a:lnTo>
                <a:lnTo>
                  <a:pt x="55370" y="53270"/>
                </a:lnTo>
                <a:lnTo>
                  <a:pt x="55360" y="53290"/>
                </a:lnTo>
                <a:lnTo>
                  <a:pt x="55340" y="53330"/>
                </a:lnTo>
                <a:lnTo>
                  <a:pt x="55330" y="53350"/>
                </a:lnTo>
                <a:lnTo>
                  <a:pt x="55330" y="53380"/>
                </a:lnTo>
                <a:lnTo>
                  <a:pt x="55360" y="53420"/>
                </a:lnTo>
                <a:lnTo>
                  <a:pt x="55430" y="53500"/>
                </a:lnTo>
                <a:lnTo>
                  <a:pt x="55440" y="53520"/>
                </a:lnTo>
                <a:lnTo>
                  <a:pt x="55440" y="53550"/>
                </a:lnTo>
                <a:lnTo>
                  <a:pt x="55430" y="53570"/>
                </a:lnTo>
                <a:lnTo>
                  <a:pt x="55400" y="53580"/>
                </a:lnTo>
                <a:lnTo>
                  <a:pt x="55380" y="53570"/>
                </a:lnTo>
                <a:lnTo>
                  <a:pt x="55360" y="53570"/>
                </a:lnTo>
                <a:lnTo>
                  <a:pt x="55330" y="53540"/>
                </a:lnTo>
                <a:lnTo>
                  <a:pt x="55240" y="53460"/>
                </a:lnTo>
                <a:lnTo>
                  <a:pt x="55210" y="53440"/>
                </a:lnTo>
                <a:lnTo>
                  <a:pt x="55200" y="53420"/>
                </a:lnTo>
                <a:lnTo>
                  <a:pt x="55180" y="53410"/>
                </a:lnTo>
                <a:lnTo>
                  <a:pt x="55160" y="53400"/>
                </a:lnTo>
                <a:lnTo>
                  <a:pt x="55140" y="53400"/>
                </a:lnTo>
                <a:lnTo>
                  <a:pt x="55120" y="53410"/>
                </a:lnTo>
                <a:lnTo>
                  <a:pt x="55100" y="53420"/>
                </a:lnTo>
                <a:lnTo>
                  <a:pt x="55070" y="53450"/>
                </a:lnTo>
                <a:lnTo>
                  <a:pt x="55050" y="53480"/>
                </a:lnTo>
                <a:lnTo>
                  <a:pt x="55040" y="53490"/>
                </a:lnTo>
                <a:lnTo>
                  <a:pt x="54940" y="53620"/>
                </a:lnTo>
                <a:lnTo>
                  <a:pt x="54930" y="53660"/>
                </a:lnTo>
                <a:lnTo>
                  <a:pt x="54940" y="53730"/>
                </a:lnTo>
                <a:lnTo>
                  <a:pt x="54980" y="53860"/>
                </a:lnTo>
                <a:lnTo>
                  <a:pt x="55000" y="53920"/>
                </a:lnTo>
                <a:lnTo>
                  <a:pt x="55020" y="53950"/>
                </a:lnTo>
                <a:lnTo>
                  <a:pt x="55030" y="53970"/>
                </a:lnTo>
                <a:lnTo>
                  <a:pt x="55040" y="53980"/>
                </a:lnTo>
                <a:lnTo>
                  <a:pt x="55040" y="54000"/>
                </a:lnTo>
                <a:lnTo>
                  <a:pt x="55040" y="54030"/>
                </a:lnTo>
                <a:lnTo>
                  <a:pt x="55040" y="54070"/>
                </a:lnTo>
                <a:lnTo>
                  <a:pt x="55020" y="54150"/>
                </a:lnTo>
                <a:lnTo>
                  <a:pt x="55000" y="54180"/>
                </a:lnTo>
                <a:lnTo>
                  <a:pt x="54980" y="54210"/>
                </a:lnTo>
                <a:lnTo>
                  <a:pt x="54960" y="54230"/>
                </a:lnTo>
                <a:lnTo>
                  <a:pt x="54950" y="54260"/>
                </a:lnTo>
                <a:lnTo>
                  <a:pt x="54950" y="54280"/>
                </a:lnTo>
                <a:lnTo>
                  <a:pt x="54980" y="54330"/>
                </a:lnTo>
                <a:lnTo>
                  <a:pt x="55020" y="54420"/>
                </a:lnTo>
                <a:lnTo>
                  <a:pt x="55040" y="54450"/>
                </a:lnTo>
                <a:lnTo>
                  <a:pt x="55060" y="54470"/>
                </a:lnTo>
                <a:lnTo>
                  <a:pt x="55090" y="54490"/>
                </a:lnTo>
                <a:lnTo>
                  <a:pt x="55150" y="54520"/>
                </a:lnTo>
                <a:lnTo>
                  <a:pt x="55180" y="54540"/>
                </a:lnTo>
                <a:lnTo>
                  <a:pt x="55210" y="54570"/>
                </a:lnTo>
                <a:lnTo>
                  <a:pt x="55200" y="54630"/>
                </a:lnTo>
                <a:lnTo>
                  <a:pt x="55090" y="54830"/>
                </a:lnTo>
                <a:lnTo>
                  <a:pt x="55070" y="54780"/>
                </a:lnTo>
                <a:lnTo>
                  <a:pt x="54980" y="54720"/>
                </a:lnTo>
                <a:lnTo>
                  <a:pt x="54910" y="54790"/>
                </a:lnTo>
                <a:lnTo>
                  <a:pt x="54950" y="54810"/>
                </a:lnTo>
                <a:lnTo>
                  <a:pt x="54990" y="54840"/>
                </a:lnTo>
                <a:lnTo>
                  <a:pt x="55010" y="54870"/>
                </a:lnTo>
                <a:lnTo>
                  <a:pt x="55030" y="54910"/>
                </a:lnTo>
                <a:lnTo>
                  <a:pt x="54940" y="55020"/>
                </a:lnTo>
                <a:lnTo>
                  <a:pt x="54820" y="55090"/>
                </a:lnTo>
                <a:lnTo>
                  <a:pt x="54710" y="55080"/>
                </a:lnTo>
                <a:lnTo>
                  <a:pt x="54660" y="54940"/>
                </a:lnTo>
                <a:lnTo>
                  <a:pt x="54680" y="54670"/>
                </a:lnTo>
                <a:lnTo>
                  <a:pt x="54710" y="54540"/>
                </a:lnTo>
                <a:lnTo>
                  <a:pt x="54780" y="54410"/>
                </a:lnTo>
                <a:lnTo>
                  <a:pt x="54750" y="54410"/>
                </a:lnTo>
                <a:lnTo>
                  <a:pt x="54710" y="54460"/>
                </a:lnTo>
                <a:lnTo>
                  <a:pt x="54620" y="54620"/>
                </a:lnTo>
                <a:lnTo>
                  <a:pt x="54580" y="54620"/>
                </a:lnTo>
                <a:lnTo>
                  <a:pt x="54560" y="54550"/>
                </a:lnTo>
                <a:lnTo>
                  <a:pt x="54540" y="54470"/>
                </a:lnTo>
                <a:lnTo>
                  <a:pt x="54550" y="54400"/>
                </a:lnTo>
                <a:lnTo>
                  <a:pt x="54580" y="54330"/>
                </a:lnTo>
                <a:lnTo>
                  <a:pt x="54510" y="54380"/>
                </a:lnTo>
                <a:lnTo>
                  <a:pt x="54420" y="54420"/>
                </a:lnTo>
                <a:lnTo>
                  <a:pt x="54330" y="54410"/>
                </a:lnTo>
                <a:lnTo>
                  <a:pt x="54300" y="54330"/>
                </a:lnTo>
                <a:lnTo>
                  <a:pt x="54200" y="54360"/>
                </a:lnTo>
                <a:lnTo>
                  <a:pt x="54170" y="54370"/>
                </a:lnTo>
                <a:lnTo>
                  <a:pt x="54230" y="54410"/>
                </a:lnTo>
                <a:lnTo>
                  <a:pt x="54250" y="54460"/>
                </a:lnTo>
                <a:lnTo>
                  <a:pt x="54240" y="54520"/>
                </a:lnTo>
                <a:lnTo>
                  <a:pt x="54220" y="54580"/>
                </a:lnTo>
                <a:lnTo>
                  <a:pt x="54250" y="54580"/>
                </a:lnTo>
                <a:lnTo>
                  <a:pt x="54380" y="54490"/>
                </a:lnTo>
                <a:lnTo>
                  <a:pt x="54420" y="54560"/>
                </a:lnTo>
                <a:lnTo>
                  <a:pt x="54450" y="54620"/>
                </a:lnTo>
                <a:lnTo>
                  <a:pt x="54450" y="54680"/>
                </a:lnTo>
                <a:lnTo>
                  <a:pt x="54420" y="54750"/>
                </a:lnTo>
                <a:lnTo>
                  <a:pt x="54540" y="54840"/>
                </a:lnTo>
                <a:lnTo>
                  <a:pt x="54600" y="55030"/>
                </a:lnTo>
                <a:lnTo>
                  <a:pt x="54550" y="55150"/>
                </a:lnTo>
                <a:lnTo>
                  <a:pt x="54330" y="55040"/>
                </a:lnTo>
                <a:lnTo>
                  <a:pt x="53970" y="54660"/>
                </a:lnTo>
                <a:lnTo>
                  <a:pt x="53790" y="54570"/>
                </a:lnTo>
                <a:lnTo>
                  <a:pt x="53710" y="54510"/>
                </a:lnTo>
                <a:lnTo>
                  <a:pt x="53720" y="54460"/>
                </a:lnTo>
                <a:lnTo>
                  <a:pt x="53630" y="54330"/>
                </a:lnTo>
                <a:lnTo>
                  <a:pt x="53490" y="54180"/>
                </a:lnTo>
                <a:lnTo>
                  <a:pt x="53400" y="54040"/>
                </a:lnTo>
                <a:lnTo>
                  <a:pt x="53440" y="53910"/>
                </a:lnTo>
                <a:lnTo>
                  <a:pt x="53460" y="53960"/>
                </a:lnTo>
                <a:lnTo>
                  <a:pt x="53480" y="53980"/>
                </a:lnTo>
                <a:lnTo>
                  <a:pt x="53520" y="53980"/>
                </a:lnTo>
                <a:lnTo>
                  <a:pt x="53560" y="53990"/>
                </a:lnTo>
                <a:lnTo>
                  <a:pt x="53480" y="53940"/>
                </a:lnTo>
                <a:lnTo>
                  <a:pt x="53520" y="53890"/>
                </a:lnTo>
                <a:lnTo>
                  <a:pt x="53600" y="53830"/>
                </a:lnTo>
                <a:lnTo>
                  <a:pt x="53640" y="53740"/>
                </a:lnTo>
                <a:lnTo>
                  <a:pt x="53600" y="53740"/>
                </a:lnTo>
                <a:lnTo>
                  <a:pt x="53570" y="53800"/>
                </a:lnTo>
                <a:lnTo>
                  <a:pt x="53530" y="53820"/>
                </a:lnTo>
                <a:lnTo>
                  <a:pt x="53480" y="53820"/>
                </a:lnTo>
                <a:lnTo>
                  <a:pt x="53440" y="53790"/>
                </a:lnTo>
                <a:lnTo>
                  <a:pt x="53500" y="53730"/>
                </a:lnTo>
                <a:lnTo>
                  <a:pt x="53530" y="53710"/>
                </a:lnTo>
                <a:lnTo>
                  <a:pt x="53560" y="53700"/>
                </a:lnTo>
                <a:lnTo>
                  <a:pt x="53260" y="53710"/>
                </a:lnTo>
                <a:lnTo>
                  <a:pt x="53230" y="53660"/>
                </a:lnTo>
                <a:lnTo>
                  <a:pt x="53360" y="53540"/>
                </a:lnTo>
                <a:lnTo>
                  <a:pt x="53110" y="53550"/>
                </a:lnTo>
                <a:lnTo>
                  <a:pt x="53030" y="53570"/>
                </a:lnTo>
                <a:lnTo>
                  <a:pt x="53030" y="53620"/>
                </a:lnTo>
                <a:lnTo>
                  <a:pt x="53110" y="53680"/>
                </a:lnTo>
                <a:lnTo>
                  <a:pt x="53160" y="53760"/>
                </a:lnTo>
                <a:lnTo>
                  <a:pt x="53230" y="53820"/>
                </a:lnTo>
                <a:lnTo>
                  <a:pt x="53360" y="53830"/>
                </a:lnTo>
                <a:lnTo>
                  <a:pt x="53330" y="53900"/>
                </a:lnTo>
                <a:lnTo>
                  <a:pt x="53320" y="53980"/>
                </a:lnTo>
                <a:lnTo>
                  <a:pt x="53310" y="54160"/>
                </a:lnTo>
                <a:lnTo>
                  <a:pt x="53110" y="53850"/>
                </a:lnTo>
                <a:lnTo>
                  <a:pt x="53030" y="53760"/>
                </a:lnTo>
                <a:lnTo>
                  <a:pt x="52930" y="53720"/>
                </a:lnTo>
                <a:lnTo>
                  <a:pt x="52810" y="53710"/>
                </a:lnTo>
                <a:lnTo>
                  <a:pt x="52740" y="53740"/>
                </a:lnTo>
                <a:lnTo>
                  <a:pt x="52740" y="53480"/>
                </a:lnTo>
                <a:lnTo>
                  <a:pt x="52730" y="53410"/>
                </a:lnTo>
                <a:lnTo>
                  <a:pt x="52700" y="53350"/>
                </a:lnTo>
                <a:lnTo>
                  <a:pt x="52670" y="53320"/>
                </a:lnTo>
                <a:lnTo>
                  <a:pt x="52660" y="53350"/>
                </a:lnTo>
                <a:lnTo>
                  <a:pt x="52650" y="53380"/>
                </a:lnTo>
                <a:lnTo>
                  <a:pt x="52600" y="53420"/>
                </a:lnTo>
                <a:lnTo>
                  <a:pt x="52580" y="53460"/>
                </a:lnTo>
                <a:lnTo>
                  <a:pt x="52660" y="53720"/>
                </a:lnTo>
                <a:lnTo>
                  <a:pt x="52660" y="53790"/>
                </a:lnTo>
                <a:lnTo>
                  <a:pt x="52460" y="53630"/>
                </a:lnTo>
                <a:lnTo>
                  <a:pt x="52370" y="53540"/>
                </a:lnTo>
                <a:lnTo>
                  <a:pt x="52330" y="53460"/>
                </a:lnTo>
                <a:lnTo>
                  <a:pt x="52450" y="53490"/>
                </a:lnTo>
                <a:lnTo>
                  <a:pt x="52430" y="53390"/>
                </a:lnTo>
                <a:lnTo>
                  <a:pt x="52390" y="53370"/>
                </a:lnTo>
                <a:lnTo>
                  <a:pt x="52340" y="53380"/>
                </a:lnTo>
                <a:lnTo>
                  <a:pt x="52290" y="53370"/>
                </a:lnTo>
                <a:lnTo>
                  <a:pt x="52240" y="53320"/>
                </a:lnTo>
                <a:lnTo>
                  <a:pt x="52220" y="53280"/>
                </a:lnTo>
                <a:lnTo>
                  <a:pt x="52200" y="53230"/>
                </a:lnTo>
                <a:lnTo>
                  <a:pt x="52170" y="53160"/>
                </a:lnTo>
                <a:lnTo>
                  <a:pt x="52070" y="53020"/>
                </a:lnTo>
                <a:lnTo>
                  <a:pt x="51960" y="52910"/>
                </a:lnTo>
                <a:lnTo>
                  <a:pt x="51830" y="52820"/>
                </a:lnTo>
                <a:lnTo>
                  <a:pt x="51720" y="52760"/>
                </a:lnTo>
                <a:lnTo>
                  <a:pt x="51730" y="52730"/>
                </a:lnTo>
                <a:lnTo>
                  <a:pt x="51740" y="52640"/>
                </a:lnTo>
                <a:lnTo>
                  <a:pt x="51750" y="52620"/>
                </a:lnTo>
                <a:lnTo>
                  <a:pt x="51760" y="52600"/>
                </a:lnTo>
                <a:lnTo>
                  <a:pt x="51780" y="52580"/>
                </a:lnTo>
                <a:lnTo>
                  <a:pt x="51790" y="52570"/>
                </a:lnTo>
                <a:lnTo>
                  <a:pt x="51800" y="52550"/>
                </a:lnTo>
                <a:lnTo>
                  <a:pt x="51800" y="52460"/>
                </a:lnTo>
                <a:lnTo>
                  <a:pt x="51800" y="52450"/>
                </a:lnTo>
                <a:lnTo>
                  <a:pt x="51800" y="52440"/>
                </a:lnTo>
                <a:lnTo>
                  <a:pt x="51830" y="52410"/>
                </a:lnTo>
                <a:lnTo>
                  <a:pt x="51880" y="52370"/>
                </a:lnTo>
                <a:lnTo>
                  <a:pt x="51890" y="52360"/>
                </a:lnTo>
                <a:lnTo>
                  <a:pt x="51900" y="52340"/>
                </a:lnTo>
                <a:lnTo>
                  <a:pt x="51900" y="52310"/>
                </a:lnTo>
                <a:lnTo>
                  <a:pt x="51890" y="52290"/>
                </a:lnTo>
                <a:lnTo>
                  <a:pt x="51890" y="52260"/>
                </a:lnTo>
                <a:lnTo>
                  <a:pt x="51950" y="52030"/>
                </a:lnTo>
                <a:lnTo>
                  <a:pt x="51960" y="51900"/>
                </a:lnTo>
                <a:lnTo>
                  <a:pt x="51940" y="51670"/>
                </a:lnTo>
                <a:lnTo>
                  <a:pt x="51940" y="51610"/>
                </a:lnTo>
                <a:lnTo>
                  <a:pt x="51930" y="51590"/>
                </a:lnTo>
                <a:lnTo>
                  <a:pt x="51920" y="51560"/>
                </a:lnTo>
                <a:lnTo>
                  <a:pt x="51890" y="51550"/>
                </a:lnTo>
                <a:lnTo>
                  <a:pt x="51870" y="51550"/>
                </a:lnTo>
                <a:lnTo>
                  <a:pt x="51850" y="51560"/>
                </a:lnTo>
                <a:lnTo>
                  <a:pt x="51820" y="51540"/>
                </a:lnTo>
                <a:lnTo>
                  <a:pt x="51800" y="51510"/>
                </a:lnTo>
                <a:lnTo>
                  <a:pt x="51760" y="51320"/>
                </a:lnTo>
                <a:lnTo>
                  <a:pt x="51740" y="51300"/>
                </a:lnTo>
                <a:lnTo>
                  <a:pt x="51720" y="51270"/>
                </a:lnTo>
                <a:lnTo>
                  <a:pt x="51660" y="51220"/>
                </a:lnTo>
                <a:lnTo>
                  <a:pt x="51630" y="51210"/>
                </a:lnTo>
                <a:lnTo>
                  <a:pt x="51600" y="51210"/>
                </a:lnTo>
                <a:lnTo>
                  <a:pt x="51580" y="51220"/>
                </a:lnTo>
                <a:lnTo>
                  <a:pt x="51540" y="51240"/>
                </a:lnTo>
                <a:lnTo>
                  <a:pt x="51520" y="51240"/>
                </a:lnTo>
                <a:lnTo>
                  <a:pt x="51500" y="51240"/>
                </a:lnTo>
                <a:lnTo>
                  <a:pt x="51490" y="51230"/>
                </a:lnTo>
                <a:lnTo>
                  <a:pt x="51470" y="51210"/>
                </a:lnTo>
                <a:lnTo>
                  <a:pt x="51440" y="51180"/>
                </a:lnTo>
                <a:lnTo>
                  <a:pt x="51430" y="51140"/>
                </a:lnTo>
                <a:lnTo>
                  <a:pt x="51420" y="51100"/>
                </a:lnTo>
                <a:lnTo>
                  <a:pt x="51420" y="51020"/>
                </a:lnTo>
                <a:lnTo>
                  <a:pt x="51430" y="50990"/>
                </a:lnTo>
                <a:lnTo>
                  <a:pt x="51440" y="50960"/>
                </a:lnTo>
                <a:lnTo>
                  <a:pt x="51450" y="50950"/>
                </a:lnTo>
                <a:lnTo>
                  <a:pt x="51480" y="50920"/>
                </a:lnTo>
                <a:lnTo>
                  <a:pt x="51490" y="50910"/>
                </a:lnTo>
                <a:lnTo>
                  <a:pt x="51490" y="50900"/>
                </a:lnTo>
                <a:lnTo>
                  <a:pt x="51490" y="50870"/>
                </a:lnTo>
                <a:lnTo>
                  <a:pt x="51470" y="50830"/>
                </a:lnTo>
                <a:lnTo>
                  <a:pt x="51430" y="50780"/>
                </a:lnTo>
                <a:lnTo>
                  <a:pt x="51400" y="50760"/>
                </a:lnTo>
                <a:lnTo>
                  <a:pt x="51370" y="50750"/>
                </a:lnTo>
                <a:lnTo>
                  <a:pt x="51340" y="50750"/>
                </a:lnTo>
                <a:lnTo>
                  <a:pt x="51320" y="50750"/>
                </a:lnTo>
                <a:lnTo>
                  <a:pt x="51300" y="50740"/>
                </a:lnTo>
                <a:lnTo>
                  <a:pt x="51280" y="50730"/>
                </a:lnTo>
                <a:lnTo>
                  <a:pt x="51260" y="50700"/>
                </a:lnTo>
                <a:lnTo>
                  <a:pt x="51150" y="50390"/>
                </a:lnTo>
                <a:lnTo>
                  <a:pt x="51110" y="50240"/>
                </a:lnTo>
                <a:lnTo>
                  <a:pt x="51110" y="50210"/>
                </a:lnTo>
                <a:lnTo>
                  <a:pt x="51140" y="50090"/>
                </a:lnTo>
                <a:lnTo>
                  <a:pt x="51170" y="50000"/>
                </a:lnTo>
                <a:lnTo>
                  <a:pt x="51290" y="49860"/>
                </a:lnTo>
                <a:lnTo>
                  <a:pt x="51460" y="49810"/>
                </a:lnTo>
                <a:lnTo>
                  <a:pt x="51530" y="49800"/>
                </a:lnTo>
                <a:lnTo>
                  <a:pt x="51580" y="49800"/>
                </a:lnTo>
                <a:lnTo>
                  <a:pt x="51600" y="49800"/>
                </a:lnTo>
                <a:lnTo>
                  <a:pt x="51640" y="49780"/>
                </a:lnTo>
                <a:lnTo>
                  <a:pt x="51810" y="49680"/>
                </a:lnTo>
                <a:lnTo>
                  <a:pt x="51870" y="49630"/>
                </a:lnTo>
                <a:lnTo>
                  <a:pt x="51950" y="49540"/>
                </a:lnTo>
                <a:lnTo>
                  <a:pt x="52000" y="49510"/>
                </a:lnTo>
                <a:lnTo>
                  <a:pt x="52080" y="49470"/>
                </a:lnTo>
                <a:lnTo>
                  <a:pt x="52120" y="49460"/>
                </a:lnTo>
                <a:lnTo>
                  <a:pt x="52150" y="49460"/>
                </a:lnTo>
                <a:lnTo>
                  <a:pt x="52180" y="49460"/>
                </a:lnTo>
                <a:lnTo>
                  <a:pt x="52190" y="49470"/>
                </a:lnTo>
                <a:lnTo>
                  <a:pt x="52210" y="49490"/>
                </a:lnTo>
                <a:lnTo>
                  <a:pt x="52220" y="49510"/>
                </a:lnTo>
                <a:lnTo>
                  <a:pt x="52230" y="49550"/>
                </a:lnTo>
                <a:lnTo>
                  <a:pt x="52240" y="49570"/>
                </a:lnTo>
                <a:lnTo>
                  <a:pt x="52250" y="49580"/>
                </a:lnTo>
                <a:lnTo>
                  <a:pt x="52270" y="49580"/>
                </a:lnTo>
                <a:lnTo>
                  <a:pt x="52300" y="49560"/>
                </a:lnTo>
                <a:lnTo>
                  <a:pt x="52320" y="49540"/>
                </a:lnTo>
                <a:lnTo>
                  <a:pt x="52350" y="49490"/>
                </a:lnTo>
                <a:lnTo>
                  <a:pt x="52370" y="49420"/>
                </a:lnTo>
                <a:lnTo>
                  <a:pt x="52370" y="49400"/>
                </a:lnTo>
                <a:lnTo>
                  <a:pt x="52370" y="49380"/>
                </a:lnTo>
                <a:lnTo>
                  <a:pt x="52410" y="49290"/>
                </a:lnTo>
                <a:lnTo>
                  <a:pt x="52420" y="49250"/>
                </a:lnTo>
                <a:lnTo>
                  <a:pt x="52450" y="49220"/>
                </a:lnTo>
                <a:lnTo>
                  <a:pt x="52480" y="49200"/>
                </a:lnTo>
                <a:lnTo>
                  <a:pt x="52610" y="49150"/>
                </a:lnTo>
                <a:lnTo>
                  <a:pt x="52710" y="49090"/>
                </a:lnTo>
                <a:lnTo>
                  <a:pt x="52950" y="4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