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Chaiyaphum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Thailand • State Map | Fully Editable Vector Shape</a:t>
            </a:r>
          </a:p>
        </p:txBody>
      </p:sp>
      <p:sp>
        <p:nvSpPr>
          <p:cNvPr id="101" name="Chaiyaphu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490" y="28280"/>
                </a:moveTo>
                <a:lnTo>
                  <a:pt x="51580" y="28360"/>
                </a:lnTo>
                <a:lnTo>
                  <a:pt x="51650" y="28410"/>
                </a:lnTo>
                <a:lnTo>
                  <a:pt x="51690" y="28450"/>
                </a:lnTo>
                <a:lnTo>
                  <a:pt x="51710" y="28450"/>
                </a:lnTo>
                <a:lnTo>
                  <a:pt x="51740" y="28450"/>
                </a:lnTo>
                <a:lnTo>
                  <a:pt x="51920" y="28350"/>
                </a:lnTo>
                <a:lnTo>
                  <a:pt x="51940" y="28350"/>
                </a:lnTo>
                <a:lnTo>
                  <a:pt x="51990" y="28340"/>
                </a:lnTo>
                <a:lnTo>
                  <a:pt x="52040" y="28350"/>
                </a:lnTo>
                <a:lnTo>
                  <a:pt x="52090" y="28360"/>
                </a:lnTo>
                <a:lnTo>
                  <a:pt x="52440" y="28500"/>
                </a:lnTo>
                <a:lnTo>
                  <a:pt x="52490" y="28510"/>
                </a:lnTo>
                <a:lnTo>
                  <a:pt x="52610" y="28500"/>
                </a:lnTo>
                <a:lnTo>
                  <a:pt x="52670" y="28500"/>
                </a:lnTo>
                <a:lnTo>
                  <a:pt x="52690" y="28510"/>
                </a:lnTo>
                <a:lnTo>
                  <a:pt x="52710" y="28510"/>
                </a:lnTo>
                <a:lnTo>
                  <a:pt x="52730" y="28530"/>
                </a:lnTo>
                <a:lnTo>
                  <a:pt x="52750" y="28550"/>
                </a:lnTo>
                <a:lnTo>
                  <a:pt x="52770" y="28580"/>
                </a:lnTo>
                <a:lnTo>
                  <a:pt x="52790" y="28610"/>
                </a:lnTo>
                <a:lnTo>
                  <a:pt x="52810" y="28660"/>
                </a:lnTo>
                <a:lnTo>
                  <a:pt x="52830" y="28750"/>
                </a:lnTo>
                <a:lnTo>
                  <a:pt x="52850" y="28800"/>
                </a:lnTo>
                <a:lnTo>
                  <a:pt x="52890" y="28860"/>
                </a:lnTo>
                <a:lnTo>
                  <a:pt x="52920" y="28880"/>
                </a:lnTo>
                <a:lnTo>
                  <a:pt x="52940" y="28900"/>
                </a:lnTo>
                <a:lnTo>
                  <a:pt x="52990" y="28920"/>
                </a:lnTo>
                <a:lnTo>
                  <a:pt x="53050" y="28940"/>
                </a:lnTo>
                <a:lnTo>
                  <a:pt x="53070" y="28950"/>
                </a:lnTo>
                <a:lnTo>
                  <a:pt x="53090" y="28960"/>
                </a:lnTo>
                <a:lnTo>
                  <a:pt x="53130" y="29000"/>
                </a:lnTo>
                <a:lnTo>
                  <a:pt x="53260" y="29180"/>
                </a:lnTo>
                <a:lnTo>
                  <a:pt x="53300" y="29230"/>
                </a:lnTo>
                <a:lnTo>
                  <a:pt x="53330" y="29250"/>
                </a:lnTo>
                <a:lnTo>
                  <a:pt x="53370" y="29270"/>
                </a:lnTo>
                <a:lnTo>
                  <a:pt x="53410" y="29300"/>
                </a:lnTo>
                <a:lnTo>
                  <a:pt x="53430" y="29320"/>
                </a:lnTo>
                <a:lnTo>
                  <a:pt x="53460" y="29320"/>
                </a:lnTo>
                <a:lnTo>
                  <a:pt x="53940" y="29320"/>
                </a:lnTo>
                <a:lnTo>
                  <a:pt x="53990" y="29330"/>
                </a:lnTo>
                <a:lnTo>
                  <a:pt x="54020" y="29340"/>
                </a:lnTo>
                <a:lnTo>
                  <a:pt x="54040" y="29340"/>
                </a:lnTo>
                <a:lnTo>
                  <a:pt x="54050" y="29340"/>
                </a:lnTo>
                <a:lnTo>
                  <a:pt x="54060" y="29340"/>
                </a:lnTo>
                <a:lnTo>
                  <a:pt x="54070" y="29330"/>
                </a:lnTo>
                <a:lnTo>
                  <a:pt x="54100" y="29320"/>
                </a:lnTo>
                <a:lnTo>
                  <a:pt x="54120" y="29310"/>
                </a:lnTo>
                <a:lnTo>
                  <a:pt x="54140" y="29300"/>
                </a:lnTo>
                <a:lnTo>
                  <a:pt x="54190" y="29310"/>
                </a:lnTo>
                <a:lnTo>
                  <a:pt x="54250" y="29330"/>
                </a:lnTo>
                <a:lnTo>
                  <a:pt x="54270" y="29340"/>
                </a:lnTo>
                <a:lnTo>
                  <a:pt x="54310" y="29360"/>
                </a:lnTo>
                <a:lnTo>
                  <a:pt x="54390" y="29390"/>
                </a:lnTo>
                <a:lnTo>
                  <a:pt x="54410" y="29410"/>
                </a:lnTo>
                <a:lnTo>
                  <a:pt x="54420" y="29420"/>
                </a:lnTo>
                <a:lnTo>
                  <a:pt x="54500" y="29500"/>
                </a:lnTo>
                <a:lnTo>
                  <a:pt x="54520" y="29520"/>
                </a:lnTo>
                <a:lnTo>
                  <a:pt x="54550" y="29540"/>
                </a:lnTo>
                <a:lnTo>
                  <a:pt x="54570" y="29550"/>
                </a:lnTo>
                <a:lnTo>
                  <a:pt x="54690" y="29580"/>
                </a:lnTo>
                <a:lnTo>
                  <a:pt x="54710" y="29590"/>
                </a:lnTo>
                <a:lnTo>
                  <a:pt x="54770" y="29640"/>
                </a:lnTo>
                <a:lnTo>
                  <a:pt x="54790" y="29650"/>
                </a:lnTo>
                <a:lnTo>
                  <a:pt x="54810" y="29650"/>
                </a:lnTo>
                <a:lnTo>
                  <a:pt x="54820" y="29650"/>
                </a:lnTo>
                <a:lnTo>
                  <a:pt x="54840" y="29660"/>
                </a:lnTo>
                <a:lnTo>
                  <a:pt x="54860" y="29670"/>
                </a:lnTo>
                <a:lnTo>
                  <a:pt x="54880" y="29670"/>
                </a:lnTo>
                <a:lnTo>
                  <a:pt x="54900" y="29670"/>
                </a:lnTo>
                <a:lnTo>
                  <a:pt x="54940" y="29670"/>
                </a:lnTo>
                <a:lnTo>
                  <a:pt x="55020" y="29640"/>
                </a:lnTo>
                <a:lnTo>
                  <a:pt x="55040" y="29640"/>
                </a:lnTo>
                <a:lnTo>
                  <a:pt x="55060" y="29640"/>
                </a:lnTo>
                <a:lnTo>
                  <a:pt x="55080" y="29650"/>
                </a:lnTo>
                <a:lnTo>
                  <a:pt x="55090" y="29660"/>
                </a:lnTo>
                <a:lnTo>
                  <a:pt x="55110" y="29670"/>
                </a:lnTo>
                <a:lnTo>
                  <a:pt x="55130" y="29700"/>
                </a:lnTo>
                <a:lnTo>
                  <a:pt x="55150" y="29710"/>
                </a:lnTo>
                <a:lnTo>
                  <a:pt x="55170" y="29720"/>
                </a:lnTo>
                <a:lnTo>
                  <a:pt x="55190" y="29730"/>
                </a:lnTo>
                <a:lnTo>
                  <a:pt x="55220" y="29730"/>
                </a:lnTo>
                <a:lnTo>
                  <a:pt x="55240" y="29730"/>
                </a:lnTo>
                <a:lnTo>
                  <a:pt x="55280" y="29710"/>
                </a:lnTo>
                <a:lnTo>
                  <a:pt x="55290" y="29710"/>
                </a:lnTo>
                <a:lnTo>
                  <a:pt x="55310" y="29700"/>
                </a:lnTo>
                <a:lnTo>
                  <a:pt x="55320" y="29680"/>
                </a:lnTo>
                <a:lnTo>
                  <a:pt x="55320" y="29670"/>
                </a:lnTo>
                <a:lnTo>
                  <a:pt x="55310" y="29630"/>
                </a:lnTo>
                <a:lnTo>
                  <a:pt x="55320" y="29610"/>
                </a:lnTo>
                <a:lnTo>
                  <a:pt x="55330" y="29600"/>
                </a:lnTo>
                <a:lnTo>
                  <a:pt x="55350" y="29600"/>
                </a:lnTo>
                <a:lnTo>
                  <a:pt x="55370" y="29600"/>
                </a:lnTo>
                <a:lnTo>
                  <a:pt x="55390" y="29600"/>
                </a:lnTo>
                <a:lnTo>
                  <a:pt x="55410" y="29610"/>
                </a:lnTo>
                <a:lnTo>
                  <a:pt x="55420" y="29630"/>
                </a:lnTo>
                <a:lnTo>
                  <a:pt x="55440" y="29710"/>
                </a:lnTo>
                <a:lnTo>
                  <a:pt x="55450" y="29750"/>
                </a:lnTo>
                <a:lnTo>
                  <a:pt x="55460" y="29780"/>
                </a:lnTo>
                <a:lnTo>
                  <a:pt x="55480" y="29790"/>
                </a:lnTo>
                <a:lnTo>
                  <a:pt x="55530" y="29830"/>
                </a:lnTo>
                <a:lnTo>
                  <a:pt x="55580" y="29870"/>
                </a:lnTo>
                <a:lnTo>
                  <a:pt x="55590" y="29880"/>
                </a:lnTo>
                <a:lnTo>
                  <a:pt x="55670" y="29920"/>
                </a:lnTo>
                <a:lnTo>
                  <a:pt x="55680" y="29970"/>
                </a:lnTo>
                <a:lnTo>
                  <a:pt x="55660" y="30060"/>
                </a:lnTo>
                <a:lnTo>
                  <a:pt x="55550" y="30450"/>
                </a:lnTo>
                <a:lnTo>
                  <a:pt x="55480" y="30630"/>
                </a:lnTo>
                <a:lnTo>
                  <a:pt x="55390" y="30930"/>
                </a:lnTo>
                <a:lnTo>
                  <a:pt x="55380" y="30960"/>
                </a:lnTo>
                <a:lnTo>
                  <a:pt x="55350" y="31020"/>
                </a:lnTo>
                <a:lnTo>
                  <a:pt x="55290" y="31100"/>
                </a:lnTo>
                <a:lnTo>
                  <a:pt x="55260" y="31150"/>
                </a:lnTo>
                <a:lnTo>
                  <a:pt x="55220" y="31200"/>
                </a:lnTo>
                <a:lnTo>
                  <a:pt x="55210" y="31220"/>
                </a:lnTo>
                <a:lnTo>
                  <a:pt x="55060" y="31390"/>
                </a:lnTo>
                <a:lnTo>
                  <a:pt x="55040" y="31430"/>
                </a:lnTo>
                <a:lnTo>
                  <a:pt x="54990" y="31570"/>
                </a:lnTo>
                <a:lnTo>
                  <a:pt x="54940" y="31640"/>
                </a:lnTo>
                <a:lnTo>
                  <a:pt x="54720" y="31870"/>
                </a:lnTo>
                <a:lnTo>
                  <a:pt x="54600" y="31950"/>
                </a:lnTo>
                <a:lnTo>
                  <a:pt x="54560" y="31990"/>
                </a:lnTo>
                <a:lnTo>
                  <a:pt x="54560" y="32010"/>
                </a:lnTo>
                <a:lnTo>
                  <a:pt x="54570" y="32030"/>
                </a:lnTo>
                <a:lnTo>
                  <a:pt x="54620" y="32120"/>
                </a:lnTo>
                <a:lnTo>
                  <a:pt x="54640" y="32140"/>
                </a:lnTo>
                <a:lnTo>
                  <a:pt x="54740" y="32200"/>
                </a:lnTo>
                <a:lnTo>
                  <a:pt x="54960" y="32280"/>
                </a:lnTo>
                <a:lnTo>
                  <a:pt x="55040" y="32320"/>
                </a:lnTo>
                <a:lnTo>
                  <a:pt x="55130" y="32400"/>
                </a:lnTo>
                <a:lnTo>
                  <a:pt x="55160" y="32420"/>
                </a:lnTo>
                <a:lnTo>
                  <a:pt x="55160" y="32440"/>
                </a:lnTo>
                <a:lnTo>
                  <a:pt x="55170" y="32440"/>
                </a:lnTo>
                <a:lnTo>
                  <a:pt x="55190" y="32450"/>
                </a:lnTo>
                <a:lnTo>
                  <a:pt x="55210" y="32460"/>
                </a:lnTo>
                <a:lnTo>
                  <a:pt x="55280" y="32480"/>
                </a:lnTo>
                <a:lnTo>
                  <a:pt x="55310" y="32540"/>
                </a:lnTo>
                <a:lnTo>
                  <a:pt x="55290" y="32550"/>
                </a:lnTo>
                <a:lnTo>
                  <a:pt x="55250" y="32590"/>
                </a:lnTo>
                <a:lnTo>
                  <a:pt x="55230" y="32650"/>
                </a:lnTo>
                <a:lnTo>
                  <a:pt x="55220" y="32730"/>
                </a:lnTo>
                <a:lnTo>
                  <a:pt x="55170" y="32880"/>
                </a:lnTo>
                <a:lnTo>
                  <a:pt x="55190" y="32930"/>
                </a:lnTo>
                <a:lnTo>
                  <a:pt x="55150" y="33010"/>
                </a:lnTo>
                <a:lnTo>
                  <a:pt x="55100" y="33090"/>
                </a:lnTo>
                <a:lnTo>
                  <a:pt x="55070" y="33120"/>
                </a:lnTo>
                <a:lnTo>
                  <a:pt x="55050" y="33180"/>
                </a:lnTo>
                <a:lnTo>
                  <a:pt x="54970" y="33290"/>
                </a:lnTo>
                <a:lnTo>
                  <a:pt x="54950" y="33370"/>
                </a:lnTo>
                <a:lnTo>
                  <a:pt x="54960" y="33460"/>
                </a:lnTo>
                <a:lnTo>
                  <a:pt x="54980" y="33520"/>
                </a:lnTo>
                <a:lnTo>
                  <a:pt x="54980" y="33580"/>
                </a:lnTo>
                <a:lnTo>
                  <a:pt x="54950" y="33650"/>
                </a:lnTo>
                <a:lnTo>
                  <a:pt x="54900" y="33640"/>
                </a:lnTo>
                <a:lnTo>
                  <a:pt x="54810" y="33670"/>
                </a:lnTo>
                <a:lnTo>
                  <a:pt x="54620" y="33780"/>
                </a:lnTo>
                <a:lnTo>
                  <a:pt x="54480" y="33920"/>
                </a:lnTo>
                <a:lnTo>
                  <a:pt x="54410" y="33970"/>
                </a:lnTo>
                <a:lnTo>
                  <a:pt x="54300" y="33990"/>
                </a:lnTo>
                <a:lnTo>
                  <a:pt x="54250" y="33900"/>
                </a:lnTo>
                <a:lnTo>
                  <a:pt x="54250" y="33930"/>
                </a:lnTo>
                <a:lnTo>
                  <a:pt x="54250" y="33940"/>
                </a:lnTo>
                <a:lnTo>
                  <a:pt x="54240" y="33950"/>
                </a:lnTo>
                <a:lnTo>
                  <a:pt x="54220" y="33950"/>
                </a:lnTo>
                <a:lnTo>
                  <a:pt x="54250" y="33990"/>
                </a:lnTo>
                <a:lnTo>
                  <a:pt x="54190" y="34020"/>
                </a:lnTo>
                <a:lnTo>
                  <a:pt x="54020" y="34020"/>
                </a:lnTo>
                <a:lnTo>
                  <a:pt x="53930" y="34070"/>
                </a:lnTo>
                <a:lnTo>
                  <a:pt x="53940" y="34140"/>
                </a:lnTo>
                <a:lnTo>
                  <a:pt x="53920" y="34190"/>
                </a:lnTo>
                <a:lnTo>
                  <a:pt x="53850" y="34290"/>
                </a:lnTo>
                <a:lnTo>
                  <a:pt x="53840" y="34320"/>
                </a:lnTo>
                <a:lnTo>
                  <a:pt x="53850" y="34380"/>
                </a:lnTo>
                <a:lnTo>
                  <a:pt x="53850" y="34410"/>
                </a:lnTo>
                <a:lnTo>
                  <a:pt x="53830" y="34440"/>
                </a:lnTo>
                <a:lnTo>
                  <a:pt x="53800" y="34440"/>
                </a:lnTo>
                <a:lnTo>
                  <a:pt x="53780" y="34450"/>
                </a:lnTo>
                <a:lnTo>
                  <a:pt x="53770" y="34460"/>
                </a:lnTo>
                <a:lnTo>
                  <a:pt x="53710" y="34590"/>
                </a:lnTo>
                <a:lnTo>
                  <a:pt x="53680" y="34630"/>
                </a:lnTo>
                <a:lnTo>
                  <a:pt x="53590" y="34720"/>
                </a:lnTo>
                <a:lnTo>
                  <a:pt x="53480" y="34800"/>
                </a:lnTo>
                <a:lnTo>
                  <a:pt x="53440" y="34720"/>
                </a:lnTo>
                <a:lnTo>
                  <a:pt x="53210" y="34560"/>
                </a:lnTo>
                <a:lnTo>
                  <a:pt x="53160" y="34650"/>
                </a:lnTo>
                <a:lnTo>
                  <a:pt x="53000" y="34960"/>
                </a:lnTo>
                <a:lnTo>
                  <a:pt x="52990" y="34980"/>
                </a:lnTo>
                <a:lnTo>
                  <a:pt x="52970" y="35000"/>
                </a:lnTo>
                <a:lnTo>
                  <a:pt x="52900" y="35040"/>
                </a:lnTo>
                <a:lnTo>
                  <a:pt x="52780" y="35120"/>
                </a:lnTo>
                <a:lnTo>
                  <a:pt x="52750" y="35140"/>
                </a:lnTo>
                <a:lnTo>
                  <a:pt x="52730" y="35170"/>
                </a:lnTo>
                <a:lnTo>
                  <a:pt x="52710" y="35210"/>
                </a:lnTo>
                <a:lnTo>
                  <a:pt x="52680" y="35330"/>
                </a:lnTo>
                <a:lnTo>
                  <a:pt x="52680" y="35380"/>
                </a:lnTo>
                <a:lnTo>
                  <a:pt x="52700" y="35440"/>
                </a:lnTo>
                <a:lnTo>
                  <a:pt x="52750" y="35590"/>
                </a:lnTo>
                <a:lnTo>
                  <a:pt x="52760" y="35630"/>
                </a:lnTo>
                <a:lnTo>
                  <a:pt x="52770" y="35650"/>
                </a:lnTo>
                <a:lnTo>
                  <a:pt x="52760" y="35680"/>
                </a:lnTo>
                <a:lnTo>
                  <a:pt x="52760" y="35700"/>
                </a:lnTo>
                <a:lnTo>
                  <a:pt x="52730" y="35730"/>
                </a:lnTo>
                <a:lnTo>
                  <a:pt x="52490" y="35850"/>
                </a:lnTo>
                <a:lnTo>
                  <a:pt x="52440" y="35890"/>
                </a:lnTo>
                <a:lnTo>
                  <a:pt x="52390" y="35950"/>
                </a:lnTo>
                <a:lnTo>
                  <a:pt x="52380" y="35970"/>
                </a:lnTo>
                <a:lnTo>
                  <a:pt x="52330" y="36070"/>
                </a:lnTo>
                <a:lnTo>
                  <a:pt x="52320" y="36110"/>
                </a:lnTo>
                <a:lnTo>
                  <a:pt x="52310" y="36190"/>
                </a:lnTo>
                <a:lnTo>
                  <a:pt x="52290" y="36250"/>
                </a:lnTo>
                <a:lnTo>
                  <a:pt x="52280" y="36270"/>
                </a:lnTo>
                <a:lnTo>
                  <a:pt x="52250" y="36280"/>
                </a:lnTo>
                <a:lnTo>
                  <a:pt x="52220" y="36290"/>
                </a:lnTo>
                <a:lnTo>
                  <a:pt x="52150" y="36270"/>
                </a:lnTo>
                <a:lnTo>
                  <a:pt x="52120" y="36260"/>
                </a:lnTo>
                <a:lnTo>
                  <a:pt x="52050" y="36230"/>
                </a:lnTo>
                <a:lnTo>
                  <a:pt x="52040" y="36230"/>
                </a:lnTo>
                <a:lnTo>
                  <a:pt x="52000" y="36220"/>
                </a:lnTo>
                <a:lnTo>
                  <a:pt x="51960" y="36230"/>
                </a:lnTo>
                <a:lnTo>
                  <a:pt x="51790" y="36270"/>
                </a:lnTo>
                <a:lnTo>
                  <a:pt x="51710" y="36310"/>
                </a:lnTo>
                <a:lnTo>
                  <a:pt x="51340" y="36530"/>
                </a:lnTo>
                <a:lnTo>
                  <a:pt x="51100" y="36630"/>
                </a:lnTo>
                <a:lnTo>
                  <a:pt x="50860" y="36690"/>
                </a:lnTo>
                <a:lnTo>
                  <a:pt x="50820" y="36710"/>
                </a:lnTo>
                <a:lnTo>
                  <a:pt x="50770" y="36740"/>
                </a:lnTo>
                <a:lnTo>
                  <a:pt x="50590" y="36930"/>
                </a:lnTo>
                <a:lnTo>
                  <a:pt x="50510" y="36990"/>
                </a:lnTo>
                <a:lnTo>
                  <a:pt x="50380" y="37060"/>
                </a:lnTo>
                <a:lnTo>
                  <a:pt x="49550" y="37300"/>
                </a:lnTo>
                <a:lnTo>
                  <a:pt x="49490" y="37310"/>
                </a:lnTo>
                <a:lnTo>
                  <a:pt x="49440" y="37310"/>
                </a:lnTo>
                <a:lnTo>
                  <a:pt x="49410" y="37290"/>
                </a:lnTo>
                <a:lnTo>
                  <a:pt x="49380" y="37260"/>
                </a:lnTo>
                <a:lnTo>
                  <a:pt x="49330" y="37180"/>
                </a:lnTo>
                <a:lnTo>
                  <a:pt x="49310" y="37150"/>
                </a:lnTo>
                <a:lnTo>
                  <a:pt x="49300" y="37110"/>
                </a:lnTo>
                <a:lnTo>
                  <a:pt x="49290" y="37090"/>
                </a:lnTo>
                <a:lnTo>
                  <a:pt x="49280" y="37050"/>
                </a:lnTo>
                <a:lnTo>
                  <a:pt x="49260" y="37020"/>
                </a:lnTo>
                <a:lnTo>
                  <a:pt x="49220" y="36970"/>
                </a:lnTo>
                <a:lnTo>
                  <a:pt x="49130" y="36910"/>
                </a:lnTo>
                <a:lnTo>
                  <a:pt x="48800" y="36760"/>
                </a:lnTo>
                <a:lnTo>
                  <a:pt x="49000" y="36550"/>
                </a:lnTo>
                <a:lnTo>
                  <a:pt x="49050" y="36480"/>
                </a:lnTo>
                <a:lnTo>
                  <a:pt x="49220" y="36120"/>
                </a:lnTo>
                <a:lnTo>
                  <a:pt x="49240" y="36070"/>
                </a:lnTo>
                <a:lnTo>
                  <a:pt x="49230" y="35930"/>
                </a:lnTo>
                <a:lnTo>
                  <a:pt x="49250" y="35780"/>
                </a:lnTo>
                <a:lnTo>
                  <a:pt x="49240" y="35540"/>
                </a:lnTo>
                <a:lnTo>
                  <a:pt x="49220" y="35430"/>
                </a:lnTo>
                <a:lnTo>
                  <a:pt x="49210" y="35330"/>
                </a:lnTo>
                <a:lnTo>
                  <a:pt x="49190" y="35230"/>
                </a:lnTo>
                <a:lnTo>
                  <a:pt x="49190" y="35180"/>
                </a:lnTo>
                <a:lnTo>
                  <a:pt x="49220" y="34920"/>
                </a:lnTo>
                <a:lnTo>
                  <a:pt x="49260" y="34700"/>
                </a:lnTo>
                <a:lnTo>
                  <a:pt x="49350" y="34420"/>
                </a:lnTo>
                <a:lnTo>
                  <a:pt x="49370" y="34350"/>
                </a:lnTo>
                <a:lnTo>
                  <a:pt x="49370" y="34310"/>
                </a:lnTo>
                <a:lnTo>
                  <a:pt x="49370" y="34280"/>
                </a:lnTo>
                <a:lnTo>
                  <a:pt x="49360" y="34260"/>
                </a:lnTo>
                <a:lnTo>
                  <a:pt x="49350" y="34240"/>
                </a:lnTo>
                <a:lnTo>
                  <a:pt x="49340" y="34230"/>
                </a:lnTo>
                <a:lnTo>
                  <a:pt x="49320" y="34210"/>
                </a:lnTo>
                <a:lnTo>
                  <a:pt x="49300" y="34200"/>
                </a:lnTo>
                <a:lnTo>
                  <a:pt x="49280" y="34200"/>
                </a:lnTo>
                <a:lnTo>
                  <a:pt x="49260" y="34190"/>
                </a:lnTo>
                <a:lnTo>
                  <a:pt x="49180" y="34190"/>
                </a:lnTo>
                <a:lnTo>
                  <a:pt x="49160" y="34190"/>
                </a:lnTo>
                <a:lnTo>
                  <a:pt x="49140" y="34180"/>
                </a:lnTo>
                <a:lnTo>
                  <a:pt x="49010" y="34060"/>
                </a:lnTo>
                <a:lnTo>
                  <a:pt x="49000" y="34040"/>
                </a:lnTo>
                <a:lnTo>
                  <a:pt x="48990" y="34020"/>
                </a:lnTo>
                <a:lnTo>
                  <a:pt x="48990" y="34010"/>
                </a:lnTo>
                <a:lnTo>
                  <a:pt x="48980" y="33970"/>
                </a:lnTo>
                <a:lnTo>
                  <a:pt x="48960" y="33430"/>
                </a:lnTo>
                <a:lnTo>
                  <a:pt x="48960" y="33360"/>
                </a:lnTo>
                <a:lnTo>
                  <a:pt x="48970" y="33340"/>
                </a:lnTo>
                <a:lnTo>
                  <a:pt x="48980" y="33320"/>
                </a:lnTo>
                <a:lnTo>
                  <a:pt x="49010" y="33280"/>
                </a:lnTo>
                <a:lnTo>
                  <a:pt x="49040" y="33260"/>
                </a:lnTo>
                <a:lnTo>
                  <a:pt x="49090" y="33220"/>
                </a:lnTo>
                <a:lnTo>
                  <a:pt x="49120" y="33190"/>
                </a:lnTo>
                <a:lnTo>
                  <a:pt x="49150" y="33170"/>
                </a:lnTo>
                <a:lnTo>
                  <a:pt x="49170" y="33140"/>
                </a:lnTo>
                <a:lnTo>
                  <a:pt x="49190" y="33090"/>
                </a:lnTo>
                <a:lnTo>
                  <a:pt x="49240" y="32870"/>
                </a:lnTo>
                <a:lnTo>
                  <a:pt x="49300" y="32730"/>
                </a:lnTo>
                <a:lnTo>
                  <a:pt x="49310" y="32700"/>
                </a:lnTo>
                <a:lnTo>
                  <a:pt x="49300" y="32670"/>
                </a:lnTo>
                <a:lnTo>
                  <a:pt x="49290" y="32660"/>
                </a:lnTo>
                <a:lnTo>
                  <a:pt x="49270" y="32650"/>
                </a:lnTo>
                <a:lnTo>
                  <a:pt x="49250" y="32640"/>
                </a:lnTo>
                <a:lnTo>
                  <a:pt x="49210" y="32630"/>
                </a:lnTo>
                <a:lnTo>
                  <a:pt x="49160" y="32620"/>
                </a:lnTo>
                <a:lnTo>
                  <a:pt x="49110" y="32610"/>
                </a:lnTo>
                <a:lnTo>
                  <a:pt x="49090" y="32600"/>
                </a:lnTo>
                <a:lnTo>
                  <a:pt x="49080" y="32590"/>
                </a:lnTo>
                <a:lnTo>
                  <a:pt x="49060" y="32570"/>
                </a:lnTo>
                <a:lnTo>
                  <a:pt x="49050" y="32560"/>
                </a:lnTo>
                <a:lnTo>
                  <a:pt x="49030" y="32520"/>
                </a:lnTo>
                <a:lnTo>
                  <a:pt x="49000" y="32450"/>
                </a:lnTo>
                <a:lnTo>
                  <a:pt x="48970" y="32350"/>
                </a:lnTo>
                <a:lnTo>
                  <a:pt x="48940" y="32030"/>
                </a:lnTo>
                <a:lnTo>
                  <a:pt x="48940" y="31970"/>
                </a:lnTo>
                <a:lnTo>
                  <a:pt x="49070" y="31350"/>
                </a:lnTo>
                <a:lnTo>
                  <a:pt x="49070" y="31290"/>
                </a:lnTo>
                <a:lnTo>
                  <a:pt x="49060" y="31230"/>
                </a:lnTo>
                <a:lnTo>
                  <a:pt x="49060" y="31200"/>
                </a:lnTo>
                <a:lnTo>
                  <a:pt x="49070" y="31170"/>
                </a:lnTo>
                <a:lnTo>
                  <a:pt x="49090" y="31140"/>
                </a:lnTo>
                <a:lnTo>
                  <a:pt x="49110" y="31120"/>
                </a:lnTo>
                <a:lnTo>
                  <a:pt x="49140" y="31090"/>
                </a:lnTo>
                <a:lnTo>
                  <a:pt x="49150" y="31070"/>
                </a:lnTo>
                <a:lnTo>
                  <a:pt x="49170" y="31040"/>
                </a:lnTo>
                <a:lnTo>
                  <a:pt x="49190" y="30990"/>
                </a:lnTo>
                <a:lnTo>
                  <a:pt x="49200" y="30960"/>
                </a:lnTo>
                <a:lnTo>
                  <a:pt x="49180" y="30940"/>
                </a:lnTo>
                <a:lnTo>
                  <a:pt x="49150" y="30910"/>
                </a:lnTo>
                <a:lnTo>
                  <a:pt x="49130" y="30900"/>
                </a:lnTo>
                <a:lnTo>
                  <a:pt x="49110" y="30880"/>
                </a:lnTo>
                <a:lnTo>
                  <a:pt x="49100" y="30860"/>
                </a:lnTo>
                <a:lnTo>
                  <a:pt x="49090" y="30840"/>
                </a:lnTo>
                <a:lnTo>
                  <a:pt x="49090" y="30820"/>
                </a:lnTo>
                <a:lnTo>
                  <a:pt x="49100" y="30800"/>
                </a:lnTo>
                <a:lnTo>
                  <a:pt x="49130" y="30770"/>
                </a:lnTo>
                <a:lnTo>
                  <a:pt x="49150" y="30730"/>
                </a:lnTo>
                <a:lnTo>
                  <a:pt x="49170" y="30700"/>
                </a:lnTo>
                <a:lnTo>
                  <a:pt x="49270" y="30220"/>
                </a:lnTo>
                <a:lnTo>
                  <a:pt x="49280" y="30200"/>
                </a:lnTo>
                <a:lnTo>
                  <a:pt x="49310" y="30170"/>
                </a:lnTo>
                <a:lnTo>
                  <a:pt x="49360" y="30130"/>
                </a:lnTo>
                <a:lnTo>
                  <a:pt x="49370" y="30120"/>
                </a:lnTo>
                <a:lnTo>
                  <a:pt x="49390" y="30100"/>
                </a:lnTo>
                <a:lnTo>
                  <a:pt x="49410" y="30060"/>
                </a:lnTo>
                <a:lnTo>
                  <a:pt x="49410" y="30030"/>
                </a:lnTo>
                <a:lnTo>
                  <a:pt x="49410" y="30000"/>
                </a:lnTo>
                <a:lnTo>
                  <a:pt x="49400" y="29960"/>
                </a:lnTo>
                <a:lnTo>
                  <a:pt x="49400" y="29940"/>
                </a:lnTo>
                <a:lnTo>
                  <a:pt x="49410" y="29920"/>
                </a:lnTo>
                <a:lnTo>
                  <a:pt x="49440" y="29900"/>
                </a:lnTo>
                <a:lnTo>
                  <a:pt x="49470" y="29870"/>
                </a:lnTo>
                <a:lnTo>
                  <a:pt x="49580" y="29750"/>
                </a:lnTo>
                <a:lnTo>
                  <a:pt x="49630" y="29720"/>
                </a:lnTo>
                <a:lnTo>
                  <a:pt x="49650" y="29700"/>
                </a:lnTo>
                <a:lnTo>
                  <a:pt x="49670" y="29680"/>
                </a:lnTo>
                <a:lnTo>
                  <a:pt x="49690" y="29610"/>
                </a:lnTo>
                <a:lnTo>
                  <a:pt x="49710" y="29590"/>
                </a:lnTo>
                <a:lnTo>
                  <a:pt x="49730" y="29560"/>
                </a:lnTo>
                <a:lnTo>
                  <a:pt x="49760" y="29520"/>
                </a:lnTo>
                <a:lnTo>
                  <a:pt x="49780" y="29500"/>
                </a:lnTo>
                <a:lnTo>
                  <a:pt x="49800" y="29450"/>
                </a:lnTo>
                <a:lnTo>
                  <a:pt x="49800" y="29420"/>
                </a:lnTo>
                <a:lnTo>
                  <a:pt x="49800" y="29390"/>
                </a:lnTo>
                <a:lnTo>
                  <a:pt x="49780" y="29310"/>
                </a:lnTo>
                <a:lnTo>
                  <a:pt x="49780" y="29270"/>
                </a:lnTo>
                <a:lnTo>
                  <a:pt x="49780" y="29250"/>
                </a:lnTo>
                <a:lnTo>
                  <a:pt x="49790" y="29230"/>
                </a:lnTo>
                <a:lnTo>
                  <a:pt x="49810" y="29220"/>
                </a:lnTo>
                <a:lnTo>
                  <a:pt x="49880" y="29180"/>
                </a:lnTo>
                <a:lnTo>
                  <a:pt x="49940" y="29130"/>
                </a:lnTo>
                <a:lnTo>
                  <a:pt x="50020" y="29080"/>
                </a:lnTo>
                <a:lnTo>
                  <a:pt x="50040" y="29070"/>
                </a:lnTo>
                <a:lnTo>
                  <a:pt x="50070" y="29040"/>
                </a:lnTo>
                <a:lnTo>
                  <a:pt x="50070" y="29010"/>
                </a:lnTo>
                <a:lnTo>
                  <a:pt x="50060" y="29000"/>
                </a:lnTo>
                <a:lnTo>
                  <a:pt x="50050" y="28980"/>
                </a:lnTo>
                <a:lnTo>
                  <a:pt x="50000" y="28930"/>
                </a:lnTo>
                <a:lnTo>
                  <a:pt x="49990" y="28920"/>
                </a:lnTo>
                <a:lnTo>
                  <a:pt x="49980" y="28890"/>
                </a:lnTo>
                <a:lnTo>
                  <a:pt x="49970" y="28840"/>
                </a:lnTo>
                <a:lnTo>
                  <a:pt x="49970" y="28710"/>
                </a:lnTo>
                <a:lnTo>
                  <a:pt x="49980" y="28660"/>
                </a:lnTo>
                <a:lnTo>
                  <a:pt x="49990" y="28630"/>
                </a:lnTo>
                <a:lnTo>
                  <a:pt x="50000" y="28620"/>
                </a:lnTo>
                <a:lnTo>
                  <a:pt x="50040" y="28600"/>
                </a:lnTo>
                <a:lnTo>
                  <a:pt x="50070" y="28580"/>
                </a:lnTo>
                <a:lnTo>
                  <a:pt x="50090" y="28530"/>
                </a:lnTo>
                <a:lnTo>
                  <a:pt x="50100" y="28500"/>
                </a:lnTo>
                <a:lnTo>
                  <a:pt x="50090" y="28470"/>
                </a:lnTo>
                <a:lnTo>
                  <a:pt x="50070" y="28440"/>
                </a:lnTo>
                <a:lnTo>
                  <a:pt x="50060" y="28410"/>
                </a:lnTo>
                <a:lnTo>
                  <a:pt x="50050" y="28380"/>
                </a:lnTo>
                <a:lnTo>
                  <a:pt x="50040" y="28310"/>
                </a:lnTo>
                <a:lnTo>
                  <a:pt x="50050" y="28280"/>
                </a:lnTo>
                <a:lnTo>
                  <a:pt x="50060" y="28250"/>
                </a:lnTo>
                <a:lnTo>
                  <a:pt x="50070" y="28230"/>
                </a:lnTo>
                <a:lnTo>
                  <a:pt x="50080" y="28220"/>
                </a:lnTo>
                <a:lnTo>
                  <a:pt x="50100" y="28210"/>
                </a:lnTo>
                <a:lnTo>
                  <a:pt x="50130" y="28210"/>
                </a:lnTo>
                <a:lnTo>
                  <a:pt x="50150" y="28210"/>
                </a:lnTo>
                <a:lnTo>
                  <a:pt x="50170" y="28220"/>
                </a:lnTo>
                <a:lnTo>
                  <a:pt x="50190" y="28220"/>
                </a:lnTo>
                <a:lnTo>
                  <a:pt x="50240" y="28260"/>
                </a:lnTo>
                <a:lnTo>
                  <a:pt x="50290" y="28270"/>
                </a:lnTo>
                <a:lnTo>
                  <a:pt x="50310" y="28270"/>
                </a:lnTo>
                <a:lnTo>
                  <a:pt x="50330" y="28270"/>
                </a:lnTo>
                <a:lnTo>
                  <a:pt x="50350" y="28260"/>
                </a:lnTo>
                <a:lnTo>
                  <a:pt x="50360" y="28240"/>
                </a:lnTo>
                <a:lnTo>
                  <a:pt x="50410" y="28180"/>
                </a:lnTo>
                <a:lnTo>
                  <a:pt x="50430" y="28170"/>
                </a:lnTo>
                <a:lnTo>
                  <a:pt x="50440" y="28150"/>
                </a:lnTo>
                <a:lnTo>
                  <a:pt x="50500" y="28120"/>
                </a:lnTo>
                <a:lnTo>
                  <a:pt x="50540" y="28080"/>
                </a:lnTo>
                <a:lnTo>
                  <a:pt x="50560" y="28070"/>
                </a:lnTo>
                <a:lnTo>
                  <a:pt x="50580" y="28070"/>
                </a:lnTo>
                <a:lnTo>
                  <a:pt x="50600" y="28070"/>
                </a:lnTo>
                <a:lnTo>
                  <a:pt x="50620" y="28080"/>
                </a:lnTo>
                <a:lnTo>
                  <a:pt x="50640" y="28100"/>
                </a:lnTo>
                <a:lnTo>
                  <a:pt x="50650" y="28110"/>
                </a:lnTo>
                <a:lnTo>
                  <a:pt x="50670" y="28140"/>
                </a:lnTo>
                <a:lnTo>
                  <a:pt x="50690" y="28160"/>
                </a:lnTo>
                <a:lnTo>
                  <a:pt x="50700" y="28170"/>
                </a:lnTo>
                <a:lnTo>
                  <a:pt x="50720" y="28180"/>
                </a:lnTo>
                <a:lnTo>
                  <a:pt x="50740" y="28190"/>
                </a:lnTo>
                <a:lnTo>
                  <a:pt x="50760" y="28200"/>
                </a:lnTo>
                <a:lnTo>
                  <a:pt x="50790" y="28200"/>
                </a:lnTo>
                <a:lnTo>
                  <a:pt x="50810" y="28200"/>
                </a:lnTo>
                <a:lnTo>
                  <a:pt x="50880" y="28180"/>
                </a:lnTo>
                <a:lnTo>
                  <a:pt x="50950" y="28170"/>
                </a:lnTo>
                <a:lnTo>
                  <a:pt x="51030" y="28170"/>
                </a:lnTo>
                <a:lnTo>
                  <a:pt x="51100" y="28180"/>
                </a:lnTo>
                <a:lnTo>
                  <a:pt x="51140" y="28200"/>
                </a:lnTo>
                <a:lnTo>
                  <a:pt x="51160" y="28210"/>
                </a:lnTo>
                <a:lnTo>
                  <a:pt x="51170" y="28220"/>
                </a:lnTo>
                <a:lnTo>
                  <a:pt x="51260" y="28330"/>
                </a:lnTo>
                <a:lnTo>
                  <a:pt x="51300" y="28350"/>
                </a:lnTo>
                <a:lnTo>
                  <a:pt x="51330" y="28370"/>
                </a:lnTo>
                <a:lnTo>
                  <a:pt x="51350" y="28370"/>
                </a:lnTo>
                <a:lnTo>
                  <a:pt x="51370" y="28370"/>
                </a:lnTo>
                <a:lnTo>
                  <a:pt x="51390" y="28350"/>
                </a:lnTo>
                <a:lnTo>
                  <a:pt x="51410" y="28320"/>
                </a:lnTo>
                <a:lnTo>
                  <a:pt x="51440" y="28300"/>
                </a:lnTo>
                <a:lnTo>
                  <a:pt x="51490" y="28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