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Chai Nat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Chai N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310" y="38900"/>
                </a:moveTo>
                <a:lnTo>
                  <a:pt x="41980" y="39080"/>
                </a:lnTo>
                <a:lnTo>
                  <a:pt x="41890" y="39100"/>
                </a:lnTo>
                <a:lnTo>
                  <a:pt x="41860" y="39070"/>
                </a:lnTo>
                <a:lnTo>
                  <a:pt x="41750" y="38960"/>
                </a:lnTo>
                <a:lnTo>
                  <a:pt x="41720" y="38950"/>
                </a:lnTo>
                <a:lnTo>
                  <a:pt x="41670" y="38930"/>
                </a:lnTo>
                <a:lnTo>
                  <a:pt x="41520" y="38910"/>
                </a:lnTo>
                <a:lnTo>
                  <a:pt x="41480" y="38900"/>
                </a:lnTo>
                <a:lnTo>
                  <a:pt x="41370" y="38860"/>
                </a:lnTo>
                <a:lnTo>
                  <a:pt x="41340" y="38860"/>
                </a:lnTo>
                <a:lnTo>
                  <a:pt x="41320" y="38860"/>
                </a:lnTo>
                <a:lnTo>
                  <a:pt x="41310" y="38870"/>
                </a:lnTo>
                <a:lnTo>
                  <a:pt x="41300" y="38890"/>
                </a:lnTo>
                <a:lnTo>
                  <a:pt x="41300" y="38910"/>
                </a:lnTo>
                <a:lnTo>
                  <a:pt x="41300" y="38930"/>
                </a:lnTo>
                <a:lnTo>
                  <a:pt x="41320" y="38990"/>
                </a:lnTo>
                <a:lnTo>
                  <a:pt x="41320" y="39020"/>
                </a:lnTo>
                <a:lnTo>
                  <a:pt x="41290" y="39050"/>
                </a:lnTo>
                <a:lnTo>
                  <a:pt x="41220" y="39090"/>
                </a:lnTo>
                <a:lnTo>
                  <a:pt x="41020" y="39160"/>
                </a:lnTo>
                <a:lnTo>
                  <a:pt x="40930" y="39180"/>
                </a:lnTo>
                <a:lnTo>
                  <a:pt x="40870" y="39190"/>
                </a:lnTo>
                <a:lnTo>
                  <a:pt x="40850" y="39180"/>
                </a:lnTo>
                <a:lnTo>
                  <a:pt x="40810" y="39170"/>
                </a:lnTo>
                <a:lnTo>
                  <a:pt x="40740" y="39150"/>
                </a:lnTo>
                <a:lnTo>
                  <a:pt x="40290" y="39110"/>
                </a:lnTo>
                <a:lnTo>
                  <a:pt x="39850" y="38930"/>
                </a:lnTo>
                <a:lnTo>
                  <a:pt x="39420" y="38870"/>
                </a:lnTo>
                <a:lnTo>
                  <a:pt x="39450" y="38790"/>
                </a:lnTo>
                <a:lnTo>
                  <a:pt x="39430" y="38740"/>
                </a:lnTo>
                <a:lnTo>
                  <a:pt x="39410" y="38700"/>
                </a:lnTo>
                <a:lnTo>
                  <a:pt x="39400" y="38660"/>
                </a:lnTo>
                <a:lnTo>
                  <a:pt x="39410" y="38630"/>
                </a:lnTo>
                <a:lnTo>
                  <a:pt x="39480" y="38550"/>
                </a:lnTo>
                <a:lnTo>
                  <a:pt x="39490" y="38530"/>
                </a:lnTo>
                <a:lnTo>
                  <a:pt x="39510" y="38520"/>
                </a:lnTo>
                <a:lnTo>
                  <a:pt x="39560" y="38510"/>
                </a:lnTo>
                <a:lnTo>
                  <a:pt x="39580" y="38500"/>
                </a:lnTo>
                <a:lnTo>
                  <a:pt x="39600" y="38490"/>
                </a:lnTo>
                <a:lnTo>
                  <a:pt x="39680" y="38410"/>
                </a:lnTo>
                <a:lnTo>
                  <a:pt x="39690" y="38400"/>
                </a:lnTo>
                <a:lnTo>
                  <a:pt x="39800" y="38340"/>
                </a:lnTo>
                <a:lnTo>
                  <a:pt x="39820" y="38310"/>
                </a:lnTo>
                <a:lnTo>
                  <a:pt x="39840" y="38270"/>
                </a:lnTo>
                <a:lnTo>
                  <a:pt x="39860" y="38210"/>
                </a:lnTo>
                <a:lnTo>
                  <a:pt x="39900" y="38150"/>
                </a:lnTo>
                <a:lnTo>
                  <a:pt x="39910" y="38110"/>
                </a:lnTo>
                <a:lnTo>
                  <a:pt x="39910" y="38080"/>
                </a:lnTo>
                <a:lnTo>
                  <a:pt x="39900" y="38070"/>
                </a:lnTo>
                <a:lnTo>
                  <a:pt x="39840" y="38020"/>
                </a:lnTo>
                <a:lnTo>
                  <a:pt x="39590" y="37620"/>
                </a:lnTo>
                <a:lnTo>
                  <a:pt x="39560" y="37540"/>
                </a:lnTo>
                <a:lnTo>
                  <a:pt x="39550" y="37520"/>
                </a:lnTo>
                <a:lnTo>
                  <a:pt x="39540" y="37480"/>
                </a:lnTo>
                <a:lnTo>
                  <a:pt x="39520" y="37440"/>
                </a:lnTo>
                <a:lnTo>
                  <a:pt x="39480" y="37390"/>
                </a:lnTo>
                <a:lnTo>
                  <a:pt x="39470" y="37310"/>
                </a:lnTo>
                <a:lnTo>
                  <a:pt x="39450" y="37150"/>
                </a:lnTo>
                <a:lnTo>
                  <a:pt x="39440" y="37110"/>
                </a:lnTo>
                <a:lnTo>
                  <a:pt x="39390" y="37020"/>
                </a:lnTo>
                <a:lnTo>
                  <a:pt x="39370" y="36960"/>
                </a:lnTo>
                <a:lnTo>
                  <a:pt x="39370" y="36920"/>
                </a:lnTo>
                <a:lnTo>
                  <a:pt x="39380" y="36880"/>
                </a:lnTo>
                <a:lnTo>
                  <a:pt x="39390" y="36840"/>
                </a:lnTo>
                <a:lnTo>
                  <a:pt x="39410" y="36820"/>
                </a:lnTo>
                <a:lnTo>
                  <a:pt x="39430" y="36800"/>
                </a:lnTo>
                <a:lnTo>
                  <a:pt x="39440" y="36790"/>
                </a:lnTo>
                <a:lnTo>
                  <a:pt x="39520" y="36760"/>
                </a:lnTo>
                <a:lnTo>
                  <a:pt x="39540" y="36740"/>
                </a:lnTo>
                <a:lnTo>
                  <a:pt x="39560" y="36730"/>
                </a:lnTo>
                <a:lnTo>
                  <a:pt x="39590" y="36700"/>
                </a:lnTo>
                <a:lnTo>
                  <a:pt x="39610" y="36680"/>
                </a:lnTo>
                <a:lnTo>
                  <a:pt x="39630" y="36670"/>
                </a:lnTo>
                <a:lnTo>
                  <a:pt x="39650" y="36670"/>
                </a:lnTo>
                <a:lnTo>
                  <a:pt x="39710" y="36690"/>
                </a:lnTo>
                <a:lnTo>
                  <a:pt x="39730" y="36700"/>
                </a:lnTo>
                <a:lnTo>
                  <a:pt x="39840" y="36700"/>
                </a:lnTo>
                <a:lnTo>
                  <a:pt x="40230" y="36770"/>
                </a:lnTo>
                <a:lnTo>
                  <a:pt x="40250" y="36770"/>
                </a:lnTo>
                <a:lnTo>
                  <a:pt x="40270" y="36780"/>
                </a:lnTo>
                <a:lnTo>
                  <a:pt x="40290" y="36790"/>
                </a:lnTo>
                <a:lnTo>
                  <a:pt x="40340" y="36850"/>
                </a:lnTo>
                <a:lnTo>
                  <a:pt x="40360" y="36860"/>
                </a:lnTo>
                <a:lnTo>
                  <a:pt x="40380" y="36870"/>
                </a:lnTo>
                <a:lnTo>
                  <a:pt x="40410" y="36870"/>
                </a:lnTo>
                <a:lnTo>
                  <a:pt x="40430" y="36870"/>
                </a:lnTo>
                <a:lnTo>
                  <a:pt x="40520" y="36840"/>
                </a:lnTo>
                <a:lnTo>
                  <a:pt x="40660" y="36810"/>
                </a:lnTo>
                <a:lnTo>
                  <a:pt x="40760" y="36810"/>
                </a:lnTo>
                <a:lnTo>
                  <a:pt x="40810" y="36810"/>
                </a:lnTo>
                <a:lnTo>
                  <a:pt x="40880" y="36830"/>
                </a:lnTo>
                <a:lnTo>
                  <a:pt x="40900" y="36830"/>
                </a:lnTo>
                <a:lnTo>
                  <a:pt x="40980" y="36820"/>
                </a:lnTo>
                <a:lnTo>
                  <a:pt x="41030" y="36820"/>
                </a:lnTo>
                <a:lnTo>
                  <a:pt x="41050" y="36820"/>
                </a:lnTo>
                <a:lnTo>
                  <a:pt x="41150" y="36830"/>
                </a:lnTo>
                <a:lnTo>
                  <a:pt x="41270" y="36880"/>
                </a:lnTo>
                <a:lnTo>
                  <a:pt x="41300" y="36890"/>
                </a:lnTo>
                <a:lnTo>
                  <a:pt x="41310" y="36900"/>
                </a:lnTo>
                <a:lnTo>
                  <a:pt x="41320" y="36910"/>
                </a:lnTo>
                <a:lnTo>
                  <a:pt x="41330" y="36930"/>
                </a:lnTo>
                <a:lnTo>
                  <a:pt x="41340" y="36980"/>
                </a:lnTo>
                <a:lnTo>
                  <a:pt x="41360" y="37000"/>
                </a:lnTo>
                <a:lnTo>
                  <a:pt x="41380" y="37000"/>
                </a:lnTo>
                <a:lnTo>
                  <a:pt x="41400" y="37000"/>
                </a:lnTo>
                <a:lnTo>
                  <a:pt x="41500" y="36950"/>
                </a:lnTo>
                <a:lnTo>
                  <a:pt x="41410" y="36950"/>
                </a:lnTo>
                <a:lnTo>
                  <a:pt x="41400" y="36850"/>
                </a:lnTo>
                <a:lnTo>
                  <a:pt x="41460" y="36730"/>
                </a:lnTo>
                <a:lnTo>
                  <a:pt x="41480" y="36670"/>
                </a:lnTo>
                <a:lnTo>
                  <a:pt x="41480" y="36550"/>
                </a:lnTo>
                <a:lnTo>
                  <a:pt x="41480" y="36530"/>
                </a:lnTo>
                <a:lnTo>
                  <a:pt x="41470" y="36510"/>
                </a:lnTo>
                <a:lnTo>
                  <a:pt x="41410" y="36400"/>
                </a:lnTo>
                <a:lnTo>
                  <a:pt x="41380" y="36360"/>
                </a:lnTo>
                <a:lnTo>
                  <a:pt x="41350" y="36330"/>
                </a:lnTo>
                <a:lnTo>
                  <a:pt x="41260" y="36270"/>
                </a:lnTo>
                <a:lnTo>
                  <a:pt x="41250" y="36260"/>
                </a:lnTo>
                <a:lnTo>
                  <a:pt x="41240" y="36240"/>
                </a:lnTo>
                <a:lnTo>
                  <a:pt x="41230" y="36220"/>
                </a:lnTo>
                <a:lnTo>
                  <a:pt x="41230" y="36190"/>
                </a:lnTo>
                <a:lnTo>
                  <a:pt x="41240" y="36170"/>
                </a:lnTo>
                <a:lnTo>
                  <a:pt x="41260" y="36150"/>
                </a:lnTo>
                <a:lnTo>
                  <a:pt x="41280" y="36150"/>
                </a:lnTo>
                <a:lnTo>
                  <a:pt x="41300" y="36150"/>
                </a:lnTo>
                <a:lnTo>
                  <a:pt x="41360" y="36160"/>
                </a:lnTo>
                <a:lnTo>
                  <a:pt x="41380" y="36160"/>
                </a:lnTo>
                <a:lnTo>
                  <a:pt x="41390" y="36150"/>
                </a:lnTo>
                <a:lnTo>
                  <a:pt x="41400" y="36040"/>
                </a:lnTo>
                <a:lnTo>
                  <a:pt x="41560" y="36040"/>
                </a:lnTo>
                <a:lnTo>
                  <a:pt x="41610" y="36030"/>
                </a:lnTo>
                <a:lnTo>
                  <a:pt x="41700" y="36040"/>
                </a:lnTo>
                <a:lnTo>
                  <a:pt x="41750" y="36020"/>
                </a:lnTo>
                <a:lnTo>
                  <a:pt x="41820" y="36080"/>
                </a:lnTo>
                <a:lnTo>
                  <a:pt x="42060" y="36320"/>
                </a:lnTo>
                <a:lnTo>
                  <a:pt x="42110" y="36350"/>
                </a:lnTo>
                <a:lnTo>
                  <a:pt x="42130" y="36360"/>
                </a:lnTo>
                <a:lnTo>
                  <a:pt x="42200" y="36380"/>
                </a:lnTo>
                <a:lnTo>
                  <a:pt x="42230" y="36380"/>
                </a:lnTo>
                <a:lnTo>
                  <a:pt x="42260" y="36400"/>
                </a:lnTo>
                <a:lnTo>
                  <a:pt x="42280" y="36410"/>
                </a:lnTo>
                <a:lnTo>
                  <a:pt x="42310" y="36440"/>
                </a:lnTo>
                <a:lnTo>
                  <a:pt x="42430" y="36560"/>
                </a:lnTo>
                <a:lnTo>
                  <a:pt x="42620" y="36850"/>
                </a:lnTo>
                <a:lnTo>
                  <a:pt x="42900" y="37590"/>
                </a:lnTo>
                <a:lnTo>
                  <a:pt x="42840" y="37610"/>
                </a:lnTo>
                <a:lnTo>
                  <a:pt x="42820" y="37630"/>
                </a:lnTo>
                <a:lnTo>
                  <a:pt x="42810" y="37650"/>
                </a:lnTo>
                <a:lnTo>
                  <a:pt x="42820" y="37780"/>
                </a:lnTo>
                <a:lnTo>
                  <a:pt x="42810" y="37810"/>
                </a:lnTo>
                <a:lnTo>
                  <a:pt x="42800" y="37830"/>
                </a:lnTo>
                <a:lnTo>
                  <a:pt x="42780" y="37860"/>
                </a:lnTo>
                <a:lnTo>
                  <a:pt x="42760" y="37880"/>
                </a:lnTo>
                <a:lnTo>
                  <a:pt x="42680" y="37930"/>
                </a:lnTo>
                <a:lnTo>
                  <a:pt x="42780" y="38180"/>
                </a:lnTo>
                <a:lnTo>
                  <a:pt x="42800" y="38170"/>
                </a:lnTo>
                <a:lnTo>
                  <a:pt x="42840" y="38150"/>
                </a:lnTo>
                <a:lnTo>
                  <a:pt x="42860" y="38140"/>
                </a:lnTo>
                <a:lnTo>
                  <a:pt x="42820" y="38260"/>
                </a:lnTo>
                <a:lnTo>
                  <a:pt x="42790" y="38270"/>
                </a:lnTo>
                <a:lnTo>
                  <a:pt x="42710" y="38290"/>
                </a:lnTo>
                <a:lnTo>
                  <a:pt x="42690" y="38310"/>
                </a:lnTo>
                <a:lnTo>
                  <a:pt x="42670" y="38350"/>
                </a:lnTo>
                <a:lnTo>
                  <a:pt x="42650" y="38430"/>
                </a:lnTo>
                <a:lnTo>
                  <a:pt x="42650" y="38460"/>
                </a:lnTo>
                <a:lnTo>
                  <a:pt x="42670" y="38480"/>
                </a:lnTo>
                <a:lnTo>
                  <a:pt x="42740" y="38490"/>
                </a:lnTo>
                <a:lnTo>
                  <a:pt x="42780" y="38510"/>
                </a:lnTo>
                <a:lnTo>
                  <a:pt x="42800" y="38520"/>
                </a:lnTo>
                <a:lnTo>
                  <a:pt x="42820" y="38530"/>
                </a:lnTo>
                <a:lnTo>
                  <a:pt x="42850" y="38550"/>
                </a:lnTo>
                <a:lnTo>
                  <a:pt x="42860" y="38570"/>
                </a:lnTo>
                <a:lnTo>
                  <a:pt x="42870" y="38590"/>
                </a:lnTo>
                <a:lnTo>
                  <a:pt x="42880" y="38600"/>
                </a:lnTo>
                <a:lnTo>
                  <a:pt x="42880" y="38630"/>
                </a:lnTo>
                <a:lnTo>
                  <a:pt x="42860" y="38660"/>
                </a:lnTo>
                <a:lnTo>
                  <a:pt x="42740" y="38840"/>
                </a:lnTo>
                <a:lnTo>
                  <a:pt x="42680" y="38890"/>
                </a:lnTo>
                <a:lnTo>
                  <a:pt x="42650" y="38910"/>
                </a:lnTo>
                <a:lnTo>
                  <a:pt x="42570" y="38930"/>
                </a:lnTo>
                <a:lnTo>
                  <a:pt x="42310" y="38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